
<file path=[Content_Types].xml><?xml version="1.0" encoding="utf-8"?>
<Types xmlns="http://schemas.openxmlformats.org/package/2006/content-types">
  <Default Extension="png" ContentType="image/png"/>
  <Default Extension="svg" ContentType="image/svg+xml"/>
  <Default Extension="jfif"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4"/>
  </p:sldMasterIdLst>
  <p:notesMasterIdLst>
    <p:notesMasterId r:id="rId9"/>
  </p:notesMasterIdLst>
  <p:sldIdLst>
    <p:sldId id="580" r:id="rId5"/>
    <p:sldId id="582" r:id="rId6"/>
    <p:sldId id="583" r:id="rId7"/>
    <p:sldId id="58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perience 4" id="{F419E849-15B4-4F9E-AE43-9FFA078AF771}">
          <p14:sldIdLst>
            <p14:sldId id="580"/>
            <p14:sldId id="582"/>
            <p14:sldId id="583"/>
            <p14:sldId id="585"/>
          </p14:sldIdLst>
        </p14:section>
      </p14:sectionLst>
    </p:ext>
    <p:ext uri="{EFAFB233-063F-42B5-8137-9DF3F51BA10A}">
      <p15:sldGuideLst xmlns:p15="http://schemas.microsoft.com/office/powerpoint/2012/main">
        <p15:guide id="1" pos="929"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ourtney Gitlitz" initials="CG" lastIdx="1" clrIdx="6">
    <p:extLst>
      <p:ext uri="{19B8F6BF-5375-455C-9EA6-DF929625EA0E}">
        <p15:presenceInfo xmlns:p15="http://schemas.microsoft.com/office/powerpoint/2012/main" userId="S-1-5-21-383413107-1061881802-891584314-12471" providerId="AD"/>
      </p:ext>
    </p:extLst>
  </p:cmAuthor>
  <p:cmAuthor id="1" name="Abby Breckenridge" initials="AB" lastIdx="22" clrIdx="0">
    <p:extLst/>
  </p:cmAuthor>
  <p:cmAuthor id="2" name="Daniel Schmeichler" initials="DS" lastIdx="36" clrIdx="1">
    <p:extLst/>
  </p:cmAuthor>
  <p:cmAuthor id="3" name="Tara Shankar Jana" initials="TSJ" lastIdx="9" clrIdx="2">
    <p:extLst/>
  </p:cmAuthor>
  <p:cmAuthor id="4" name="Nick Dwyer" initials="ND" lastIdx="45" clrIdx="3">
    <p:extLst/>
  </p:cmAuthor>
  <p:cmAuthor id="5" name="Bill Jacobs" initials="BJ" lastIdx="20" clrIdx="4">
    <p:extLst/>
  </p:cmAuthor>
  <p:cmAuthor id="6" name="Thad Allen" initials="TA" lastIdx="2" clrIdx="5">
    <p:extLst>
      <p:ext uri="{19B8F6BF-5375-455C-9EA6-DF929625EA0E}">
        <p15:presenceInfo xmlns:p15="http://schemas.microsoft.com/office/powerpoint/2012/main" userId="c39bbe4d47f3ec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D83B01"/>
    <a:srgbClr val="00B294"/>
    <a:srgbClr val="FF8C00"/>
    <a:srgbClr val="E5F3F7"/>
    <a:srgbClr val="F3E5F1"/>
    <a:srgbClr val="E5E8ED"/>
    <a:srgbClr val="E5F1FB"/>
    <a:srgbClr val="E53E00"/>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6215" autoAdjust="0"/>
  </p:normalViewPr>
  <p:slideViewPr>
    <p:cSldViewPr snapToGrid="0">
      <p:cViewPr varScale="1">
        <p:scale>
          <a:sx n="86" d="100"/>
          <a:sy n="86" d="100"/>
        </p:scale>
        <p:origin x="870" y="6"/>
      </p:cViewPr>
      <p:guideLst>
        <p:guide pos="929"/>
        <p:guide orient="horz" pos="216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15828"/>
    </p:cViewPr>
  </p:sorter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691A8D-077B-4BC4-BA20-C0F59CF273B2}" type="datetimeFigureOut">
              <a:rPr lang="en-US" smtClean="0"/>
              <a:t>9/5/2017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E4FA5-625B-452A-B5C7-F3B882D94B08}" type="slidenum">
              <a:rPr lang="en-US" smtClean="0"/>
              <a:t>‹#›</a:t>
            </a:fld>
            <a:endParaRPr lang="en-US"/>
          </a:p>
        </p:txBody>
      </p:sp>
    </p:spTree>
    <p:extLst>
      <p:ext uri="{BB962C8B-B14F-4D97-AF65-F5344CB8AC3E}">
        <p14:creationId xmlns:p14="http://schemas.microsoft.com/office/powerpoint/2010/main" val="120599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AdventureWorks</a:t>
            </a:r>
            <a:r>
              <a:rPr lang="en-US" dirty="0"/>
              <a:t> seeks</a:t>
            </a:r>
            <a:r>
              <a:rPr lang="en-US" baseline="0" dirty="0"/>
              <a:t> to achieve global scale by serving bike stores around the world. It must ensure that bikes are available all over the world, and that changes to products are replicated to every region as fast as possible. This will allow customers to receive updated products regardless of their location.</a:t>
            </a:r>
          </a:p>
          <a:p>
            <a:endParaRPr lang="en-US" baseline="0" dirty="0"/>
          </a:p>
          <a:p>
            <a:r>
              <a:rPr lang="en-US" baseline="0" dirty="0"/>
              <a:t>It is currently not possible to replicate products in stores across multiple regions. It must be done manually, introducing variable outcomes and dramatically slowing product updates. </a:t>
            </a:r>
          </a:p>
          <a:p>
            <a:endParaRPr lang="en-US" baseline="0" dirty="0"/>
          </a:p>
          <a:p>
            <a:r>
              <a:rPr lang="en-US" baseline="0" dirty="0"/>
              <a:t>It is also challenging to configure data by region to ensure certain regional preferences. This makes it difficult to ensure that stores in the same region can take advantage of similar business conditions.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157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AdventureWorks</a:t>
            </a:r>
            <a:r>
              <a:rPr lang="en-US" dirty="0"/>
              <a:t> seeks</a:t>
            </a:r>
            <a:r>
              <a:rPr lang="en-US" baseline="0" dirty="0"/>
              <a:t> to achieve global scale by serving bike stores around the world. It must ensure that bikes are available all over the world, and that changes to products are replicated to every region as fast as possible. This will allow customers to receive updated products regardless of their location.</a:t>
            </a:r>
          </a:p>
          <a:p>
            <a:endParaRPr lang="en-US" baseline="0" dirty="0"/>
          </a:p>
          <a:p>
            <a:r>
              <a:rPr lang="en-US" baseline="0" dirty="0"/>
              <a:t>It is currently not possible to replicate products in stores across multiple regions. It must be done manually, introducing variable outcomes and dramatically slowing product updates. </a:t>
            </a:r>
          </a:p>
          <a:p>
            <a:endParaRPr lang="en-US" baseline="0" dirty="0"/>
          </a:p>
          <a:p>
            <a:r>
              <a:rPr lang="en-US" baseline="0" dirty="0"/>
              <a:t>It is also challenging to configure data by region to ensure certain regional preferences. This makes it difficult to ensure that stores in the same region can take advantage of similar business conditions.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58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AdventureWorks</a:t>
            </a:r>
            <a:r>
              <a:rPr lang="en-US" dirty="0"/>
              <a:t> seeks</a:t>
            </a:r>
            <a:r>
              <a:rPr lang="en-US" baseline="0" dirty="0"/>
              <a:t> to achieve global scale by serving bike stores around the world. It must ensure that bikes are available all over the world, and that changes to products are replicated to every region as fast as possible. This will allow customers to receive updated products regardless of their location.</a:t>
            </a:r>
          </a:p>
          <a:p>
            <a:endParaRPr lang="en-US" baseline="0" dirty="0"/>
          </a:p>
          <a:p>
            <a:r>
              <a:rPr lang="en-US" baseline="0" dirty="0"/>
              <a:t>It is currently not possible to replicate products in stores across multiple regions. It must be done manually, introducing variable outcomes and dramatically slowing product updates. </a:t>
            </a:r>
          </a:p>
          <a:p>
            <a:endParaRPr lang="en-US" baseline="0" dirty="0"/>
          </a:p>
          <a:p>
            <a:r>
              <a:rPr lang="en-US" baseline="0" dirty="0"/>
              <a:t>It is also challenging to configure data by region to ensure certain regional preferences. This makes it difficult to ensure that stores in the same region can take advantage of similar business conditions.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136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a:t>
            </a:r>
            <a:r>
              <a:rPr lang="en-US" baseline="0" dirty="0"/>
              <a:t> data warehouses have fixed storage volume and cannot adjust their capacity based on need. This leads to over resourced or under resourced data warehouses, particularly in scenarios where demand is difficult to forecast. </a:t>
            </a:r>
          </a:p>
          <a:p>
            <a:endParaRPr lang="en-US" baseline="0" dirty="0"/>
          </a:p>
          <a:p>
            <a:r>
              <a:rPr lang="en-US" baseline="0" dirty="0"/>
              <a:t>These data warehouses also struggle to manage a variety of data types, including complex non-relational data which may not be conducive to conventional table storage.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061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 or subtitle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5" name="Picture 14"/>
          <p:cNvPicPr>
            <a:picLocks noChangeAspect="1"/>
          </p:cNvPicPr>
          <p:nvPr userDrawn="1"/>
        </p:nvPicPr>
        <p:blipFill rotWithShape="1">
          <a:blip r:embed="rId3"/>
          <a:srcRect t="18967" b="14339"/>
          <a:stretch/>
        </p:blipFill>
        <p:spPr>
          <a:xfrm>
            <a:off x="5334350" y="0"/>
            <a:ext cx="6857651" cy="6858000"/>
          </a:xfrm>
          <a:prstGeom prst="rect">
            <a:avLst/>
          </a:prstGeom>
        </p:spPr>
      </p:pic>
    </p:spTree>
    <p:extLst>
      <p:ext uri="{BB962C8B-B14F-4D97-AF65-F5344CB8AC3E}">
        <p14:creationId xmlns:p14="http://schemas.microsoft.com/office/powerpoint/2010/main" val="3337845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2454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5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08817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1055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0" y="647224"/>
            <a:ext cx="12436475" cy="0"/>
          </a:xfrm>
          <a:prstGeom prst="line">
            <a:avLst/>
          </a:prstGeom>
          <a:ln w="28575">
            <a:solidFill>
              <a:schemeClr val="tx1">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solidFill>
            <a:schemeClr val="bg1"/>
          </a:solidFill>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118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a:cxnSpLocks/>
          </p:cNvCxnSpPr>
          <p:nvPr userDrawn="1"/>
        </p:nvCxnSpPr>
        <p:spPr>
          <a:xfrm>
            <a:off x="0" y="647224"/>
            <a:ext cx="12436475" cy="0"/>
          </a:xfrm>
          <a:prstGeom prst="line">
            <a:avLst/>
          </a:prstGeom>
          <a:ln w="28575">
            <a:solidFill>
              <a:schemeClr val="tx1">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240" y="289511"/>
            <a:ext cx="11655840" cy="899665"/>
          </a:xfrm>
          <a:solidFill>
            <a:schemeClr val="bg1"/>
          </a:solidFill>
        </p:spPr>
        <p:txBody>
          <a:bodyPr/>
          <a:lstStyle/>
          <a:p>
            <a:r>
              <a:rPr lang="en-US"/>
              <a:t>Click to edit Master title style</a:t>
            </a:r>
            <a:endParaRPr lang="en-US" dirty="0"/>
          </a:p>
        </p:txBody>
      </p:sp>
    </p:spTree>
    <p:extLst>
      <p:ext uri="{BB962C8B-B14F-4D97-AF65-F5344CB8AC3E}">
        <p14:creationId xmlns:p14="http://schemas.microsoft.com/office/powerpoint/2010/main" val="30596902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04055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3134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20798" r="6141"/>
          <a:stretch/>
        </p:blipFill>
        <p:spPr>
          <a:xfrm>
            <a:off x="0" y="0"/>
            <a:ext cx="12191999" cy="6858001"/>
          </a:xfrm>
          <a:prstGeom prst="rect">
            <a:avLst/>
          </a:prstGeom>
        </p:spPr>
      </p:pic>
      <p:sp>
        <p:nvSpPr>
          <p:cNvPr id="10" name="Rectangle 9"/>
          <p:cNvSpPr/>
          <p:nvPr userDrawn="1"/>
        </p:nvSpPr>
        <p:spPr bwMode="auto">
          <a:xfrm>
            <a:off x="-1" y="0"/>
            <a:ext cx="12192001"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3615366785"/>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alpha val="98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10252" b="5364"/>
          <a:stretch/>
        </p:blipFill>
        <p:spPr>
          <a:xfrm>
            <a:off x="0" y="0"/>
            <a:ext cx="12192000" cy="6858001"/>
          </a:xfrm>
          <a:prstGeom prst="rect">
            <a:avLst/>
          </a:prstGeom>
        </p:spPr>
      </p:pic>
      <p:sp>
        <p:nvSpPr>
          <p:cNvPr id="10" name="Rectangle 9"/>
          <p:cNvSpPr/>
          <p:nvPr userDrawn="1"/>
        </p:nvSpPr>
        <p:spPr bwMode="auto">
          <a:xfrm>
            <a:off x="-2" y="-1"/>
            <a:ext cx="12192001" cy="6858002"/>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748517610"/>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alpha val="98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32949" r="27010" b="5459"/>
          <a:stretch/>
        </p:blipFill>
        <p:spPr>
          <a:xfrm>
            <a:off x="0" y="0"/>
            <a:ext cx="12191999" cy="6858000"/>
          </a:xfrm>
          <a:prstGeom prst="rect">
            <a:avLst/>
          </a:prstGeom>
        </p:spPr>
      </p:pic>
      <p:sp>
        <p:nvSpPr>
          <p:cNvPr id="10" name="Rectangle 9"/>
          <p:cNvSpPr/>
          <p:nvPr userDrawn="1"/>
        </p:nvSpPr>
        <p:spPr bwMode="auto">
          <a:xfrm>
            <a:off x="-2" y="0"/>
            <a:ext cx="12192001" cy="6858001"/>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230831095"/>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alpha val="98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2292" b="13324"/>
          <a:stretch/>
        </p:blipFill>
        <p:spPr>
          <a:xfrm>
            <a:off x="0" y="0"/>
            <a:ext cx="12191999" cy="6858001"/>
          </a:xfrm>
          <a:prstGeom prst="rect">
            <a:avLst/>
          </a:prstGeom>
        </p:spPr>
      </p:pic>
      <p:sp>
        <p:nvSpPr>
          <p:cNvPr id="10" name="Rectangle 9"/>
          <p:cNvSpPr/>
          <p:nvPr userDrawn="1"/>
        </p:nvSpPr>
        <p:spPr bwMode="auto">
          <a:xfrm>
            <a:off x="-2" y="0"/>
            <a:ext cx="12192001"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02875"/>
            <a:ext cx="12192000" cy="1852250"/>
          </a:xfrm>
          <a:solidFill>
            <a:schemeClr val="accent1">
              <a:alpha val="80000"/>
            </a:schemeClr>
          </a:solidFill>
        </p:spPr>
        <p:txBody>
          <a:bodyPr wrap="square" lIns="438912" tIns="91440" bIns="91440" anchor="ctr" anchorCtr="0">
            <a:noAutofit/>
          </a:bodyPr>
          <a:lstStyle>
            <a:lvl1pPr>
              <a:defRPr sz="7058"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27638324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a:solidFill>
            <a:schemeClr val="bg1"/>
          </a:solidFill>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5847629"/>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48"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8.png"/><Relationship Id="rId21" Type="http://schemas.openxmlformats.org/officeDocument/2006/relationships/image" Target="../media/image27.png"/><Relationship Id="rId7" Type="http://schemas.openxmlformats.org/officeDocument/2006/relationships/image" Target="../media/image14.sv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sv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20.png"/><Relationship Id="rId22"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3.jfif"/><Relationship Id="rId3" Type="http://schemas.openxmlformats.org/officeDocument/2006/relationships/image" Target="../media/image29.png"/><Relationship Id="rId7" Type="http://schemas.openxmlformats.org/officeDocument/2006/relationships/image" Target="../media/image14.sv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397815" y="1640193"/>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11107985" cy="899665"/>
          </a:xfrm>
        </p:spPr>
        <p:txBody>
          <a:bodyPr/>
          <a:lstStyle/>
          <a:p>
            <a:r>
              <a:rPr lang="en-US" sz="4400" dirty="0"/>
              <a:t>Accelerate development with Cosmos DB using Table API</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Lab 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 name="Group 57"/>
          <p:cNvGrpSpPr/>
          <p:nvPr/>
        </p:nvGrpSpPr>
        <p:grpSpPr>
          <a:xfrm>
            <a:off x="4358269" y="2352094"/>
            <a:ext cx="7661226" cy="3859365"/>
            <a:chOff x="2704454" y="2882952"/>
            <a:chExt cx="4004355" cy="1966120"/>
          </a:xfrm>
          <a:solidFill>
            <a:schemeClr val="accent3">
              <a:lumMod val="75000"/>
              <a:alpha val="40000"/>
            </a:schemeClr>
          </a:solidFill>
        </p:grpSpPr>
        <p:sp>
          <p:nvSpPr>
            <p:cNvPr id="59" name="Freeform 12"/>
            <p:cNvSpPr>
              <a:spLocks noEditPoints="1"/>
            </p:cNvSpPr>
            <p:nvPr/>
          </p:nvSpPr>
          <p:spPr bwMode="auto">
            <a:xfrm>
              <a:off x="2704454" y="2882952"/>
              <a:ext cx="1824792" cy="1966120"/>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3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19 w 954"/>
                <a:gd name="T43" fmla="*/ 0 h 1027"/>
                <a:gd name="T44" fmla="*/ 948 w 954"/>
                <a:gd name="T45" fmla="*/ 13 h 1027"/>
                <a:gd name="T46" fmla="*/ 892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2 w 954"/>
                <a:gd name="T63" fmla="*/ 138 h 1027"/>
                <a:gd name="T64" fmla="*/ 517 w 954"/>
                <a:gd name="T65" fmla="*/ 181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8 w 954"/>
                <a:gd name="T91" fmla="*/ 765 h 1027"/>
                <a:gd name="T92" fmla="*/ 618 w 954"/>
                <a:gd name="T93" fmla="*/ 1010 h 1027"/>
                <a:gd name="T94" fmla="*/ 398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6"/>
                    <a:pt x="243" y="427"/>
                    <a:pt x="243" y="428"/>
                  </a:cubicBezTo>
                  <a:cubicBezTo>
                    <a:pt x="243" y="434"/>
                    <a:pt x="238" y="439"/>
                    <a:pt x="233" y="439"/>
                  </a:cubicBezTo>
                  <a:cubicBezTo>
                    <a:pt x="228" y="439"/>
                    <a:pt x="225" y="437"/>
                    <a:pt x="223" y="433"/>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90"/>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0" y="189"/>
                  </a:cubicBezTo>
                  <a:cubicBezTo>
                    <a:pt x="0" y="184"/>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3"/>
                  </a:cubicBezTo>
                  <a:cubicBezTo>
                    <a:pt x="94" y="121"/>
                    <a:pt x="94" y="121"/>
                    <a:pt x="94" y="121"/>
                  </a:cubicBezTo>
                  <a:cubicBezTo>
                    <a:pt x="95" y="119"/>
                    <a:pt x="97" y="118"/>
                    <a:pt x="99" y="118"/>
                  </a:cubicBezTo>
                  <a:cubicBezTo>
                    <a:pt x="101" y="117"/>
                    <a:pt x="101" y="117"/>
                    <a:pt x="101" y="117"/>
                  </a:cubicBezTo>
                  <a:cubicBezTo>
                    <a:pt x="100" y="116"/>
                    <a:pt x="100" y="114"/>
                    <a:pt x="100" y="113"/>
                  </a:cubicBezTo>
                  <a:cubicBezTo>
                    <a:pt x="100" y="109"/>
                    <a:pt x="102" y="106"/>
                    <a:pt x="105" y="104"/>
                  </a:cubicBezTo>
                  <a:cubicBezTo>
                    <a:pt x="137" y="85"/>
                    <a:pt x="137" y="85"/>
                    <a:pt x="137" y="85"/>
                  </a:cubicBezTo>
                  <a:cubicBezTo>
                    <a:pt x="138" y="85"/>
                    <a:pt x="139" y="84"/>
                    <a:pt x="140" y="84"/>
                  </a:cubicBezTo>
                  <a:cubicBezTo>
                    <a:pt x="213" y="65"/>
                    <a:pt x="213" y="65"/>
                    <a:pt x="213" y="65"/>
                  </a:cubicBezTo>
                  <a:cubicBezTo>
                    <a:pt x="215" y="65"/>
                    <a:pt x="216" y="64"/>
                    <a:pt x="217" y="65"/>
                  </a:cubicBezTo>
                  <a:cubicBezTo>
                    <a:pt x="310" y="76"/>
                    <a:pt x="310" y="76"/>
                    <a:pt x="310" y="76"/>
                  </a:cubicBezTo>
                  <a:cubicBezTo>
                    <a:pt x="380" y="82"/>
                    <a:pt x="380" y="82"/>
                    <a:pt x="380" y="82"/>
                  </a:cubicBezTo>
                  <a:cubicBezTo>
                    <a:pt x="379" y="80"/>
                    <a:pt x="379" y="80"/>
                    <a:pt x="379" y="80"/>
                  </a:cubicBezTo>
                  <a:cubicBezTo>
                    <a:pt x="377" y="77"/>
                    <a:pt x="377" y="74"/>
                    <a:pt x="378" y="72"/>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39" y="60"/>
                  </a:cubicBezTo>
                  <a:cubicBezTo>
                    <a:pt x="540" y="61"/>
                    <a:pt x="543" y="68"/>
                    <a:pt x="545" y="75"/>
                  </a:cubicBezTo>
                  <a:cubicBezTo>
                    <a:pt x="548" y="74"/>
                    <a:pt x="550" y="73"/>
                    <a:pt x="553" y="71"/>
                  </a:cubicBezTo>
                  <a:cubicBezTo>
                    <a:pt x="580" y="44"/>
                    <a:pt x="580" y="44"/>
                    <a:pt x="580" y="44"/>
                  </a:cubicBezTo>
                  <a:cubicBezTo>
                    <a:pt x="581" y="43"/>
                    <a:pt x="582" y="42"/>
                    <a:pt x="583" y="42"/>
                  </a:cubicBezTo>
                  <a:cubicBezTo>
                    <a:pt x="609" y="31"/>
                    <a:pt x="609" y="31"/>
                    <a:pt x="609" y="31"/>
                  </a:cubicBezTo>
                  <a:cubicBezTo>
                    <a:pt x="604" y="28"/>
                    <a:pt x="604" y="28"/>
                    <a:pt x="604" y="28"/>
                  </a:cubicBezTo>
                  <a:cubicBezTo>
                    <a:pt x="600" y="25"/>
                    <a:pt x="598" y="21"/>
                    <a:pt x="599" y="17"/>
                  </a:cubicBezTo>
                  <a:cubicBezTo>
                    <a:pt x="600" y="13"/>
                    <a:pt x="603" y="10"/>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9"/>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1" y="47"/>
                    <a:pt x="901" y="61"/>
                    <a:pt x="892" y="74"/>
                  </a:cubicBezTo>
                  <a:cubicBezTo>
                    <a:pt x="892" y="82"/>
                    <a:pt x="892" y="82"/>
                    <a:pt x="892" y="82"/>
                  </a:cubicBezTo>
                  <a:cubicBezTo>
                    <a:pt x="892" y="85"/>
                    <a:pt x="891" y="88"/>
                    <a:pt x="889" y="90"/>
                  </a:cubicBezTo>
                  <a:cubicBezTo>
                    <a:pt x="874" y="102"/>
                    <a:pt x="874" y="102"/>
                    <a:pt x="874" y="102"/>
                  </a:cubicBezTo>
                  <a:cubicBezTo>
                    <a:pt x="873" y="103"/>
                    <a:pt x="871" y="104"/>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7"/>
                    <a:pt x="637" y="57"/>
                    <a:pt x="637" y="57"/>
                  </a:cubicBezTo>
                  <a:cubicBezTo>
                    <a:pt x="640" y="60"/>
                    <a:pt x="640" y="60"/>
                    <a:pt x="640" y="60"/>
                  </a:cubicBezTo>
                  <a:cubicBezTo>
                    <a:pt x="666" y="75"/>
                    <a:pt x="666" y="75"/>
                    <a:pt x="666" y="75"/>
                  </a:cubicBezTo>
                  <a:cubicBezTo>
                    <a:pt x="669" y="76"/>
                    <a:pt x="670" y="79"/>
                    <a:pt x="671" y="83"/>
                  </a:cubicBezTo>
                  <a:cubicBezTo>
                    <a:pt x="674" y="110"/>
                    <a:pt x="674" y="110"/>
                    <a:pt x="674" y="110"/>
                  </a:cubicBezTo>
                  <a:cubicBezTo>
                    <a:pt x="674" y="116"/>
                    <a:pt x="670" y="121"/>
                    <a:pt x="665" y="122"/>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2" y="138"/>
                    <a:pt x="502" y="138"/>
                    <a:pt x="502" y="138"/>
                  </a:cubicBezTo>
                  <a:cubicBezTo>
                    <a:pt x="479" y="161"/>
                    <a:pt x="479" y="161"/>
                    <a:pt x="479" y="161"/>
                  </a:cubicBezTo>
                  <a:cubicBezTo>
                    <a:pt x="510" y="172"/>
                    <a:pt x="510" y="172"/>
                    <a:pt x="510" y="172"/>
                  </a:cubicBezTo>
                  <a:cubicBezTo>
                    <a:pt x="513" y="173"/>
                    <a:pt x="515" y="175"/>
                    <a:pt x="516" y="178"/>
                  </a:cubicBezTo>
                  <a:cubicBezTo>
                    <a:pt x="516"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40"/>
                  </a:cubicBezTo>
                  <a:cubicBezTo>
                    <a:pt x="455" y="369"/>
                    <a:pt x="455" y="369"/>
                    <a:pt x="455" y="369"/>
                  </a:cubicBezTo>
                  <a:cubicBezTo>
                    <a:pt x="451" y="402"/>
                    <a:pt x="451" y="402"/>
                    <a:pt x="451" y="402"/>
                  </a:cubicBezTo>
                  <a:cubicBezTo>
                    <a:pt x="450" y="407"/>
                    <a:pt x="446" y="410"/>
                    <a:pt x="442" y="411"/>
                  </a:cubicBezTo>
                  <a:cubicBezTo>
                    <a:pt x="427" y="412"/>
                    <a:pt x="427" y="412"/>
                    <a:pt x="427" y="412"/>
                  </a:cubicBezTo>
                  <a:cubicBezTo>
                    <a:pt x="422" y="413"/>
                    <a:pt x="418" y="410"/>
                    <a:pt x="417" y="406"/>
                  </a:cubicBezTo>
                  <a:cubicBezTo>
                    <a:pt x="403" y="376"/>
                    <a:pt x="403" y="376"/>
                    <a:pt x="403" y="376"/>
                  </a:cubicBezTo>
                  <a:cubicBezTo>
                    <a:pt x="343" y="394"/>
                    <a:pt x="343" y="394"/>
                    <a:pt x="343" y="394"/>
                  </a:cubicBezTo>
                  <a:cubicBezTo>
                    <a:pt x="331" y="437"/>
                    <a:pt x="331" y="437"/>
                    <a:pt x="331" y="437"/>
                  </a:cubicBezTo>
                  <a:cubicBezTo>
                    <a:pt x="339" y="440"/>
                    <a:pt x="348" y="442"/>
                    <a:pt x="351"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7"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1"/>
                    <a:pt x="745" y="661"/>
                    <a:pt x="745" y="661"/>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moveTo>
                    <a:pt x="389" y="495"/>
                  </a:moveTo>
                  <a:cubicBezTo>
                    <a:pt x="398" y="515"/>
                    <a:pt x="398" y="515"/>
                    <a:pt x="398" y="515"/>
                  </a:cubicBezTo>
                  <a:cubicBezTo>
                    <a:pt x="398" y="498"/>
                    <a:pt x="398" y="498"/>
                    <a:pt x="398" y="498"/>
                  </a:cubicBezTo>
                  <a:cubicBezTo>
                    <a:pt x="389" y="495"/>
                    <a:pt x="389" y="495"/>
                    <a:pt x="389"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Shape 59"/>
            <p:cNvSpPr>
              <a:spLocks/>
            </p:cNvSpPr>
            <p:nvPr/>
          </p:nvSpPr>
          <p:spPr bwMode="auto">
            <a:xfrm>
              <a:off x="3519168" y="2953612"/>
              <a:ext cx="3189641" cy="1808166"/>
            </a:xfrm>
            <a:custGeom>
              <a:avLst/>
              <a:gdLst>
                <a:gd name="connsiteX0" fmla="*/ 2787695 w 3189641"/>
                <a:gd name="connsiteY0" fmla="*/ 1693699 h 1808166"/>
                <a:gd name="connsiteX1" fmla="*/ 2791123 w 3189641"/>
                <a:gd name="connsiteY1" fmla="*/ 1694404 h 1808166"/>
                <a:gd name="connsiteX2" fmla="*/ 2794553 w 3189641"/>
                <a:gd name="connsiteY2" fmla="*/ 1693700 h 1808166"/>
                <a:gd name="connsiteX3" fmla="*/ 2822611 w 3189641"/>
                <a:gd name="connsiteY3" fmla="*/ 1697537 h 1808166"/>
                <a:gd name="connsiteX4" fmla="*/ 2839446 w 3189641"/>
                <a:gd name="connsiteY4" fmla="*/ 1710966 h 1808166"/>
                <a:gd name="connsiteX5" fmla="*/ 2835705 w 3189641"/>
                <a:gd name="connsiteY5" fmla="*/ 1732069 h 1808166"/>
                <a:gd name="connsiteX6" fmla="*/ 2807647 w 3189641"/>
                <a:gd name="connsiteY6" fmla="*/ 1760847 h 1808166"/>
                <a:gd name="connsiteX7" fmla="*/ 2792683 w 3189641"/>
                <a:gd name="connsiteY7" fmla="*/ 1766602 h 1808166"/>
                <a:gd name="connsiteX8" fmla="*/ 2789942 w 3189641"/>
                <a:gd name="connsiteY8" fmla="*/ 1765666 h 1808166"/>
                <a:gd name="connsiteX9" fmla="*/ 2787695 w 3189641"/>
                <a:gd name="connsiteY9" fmla="*/ 1766601 h 1808166"/>
                <a:gd name="connsiteX10" fmla="*/ 2779797 w 3189641"/>
                <a:gd name="connsiteY10" fmla="*/ 1764683 h 1808166"/>
                <a:gd name="connsiteX11" fmla="*/ 2765976 w 3189641"/>
                <a:gd name="connsiteY11" fmla="*/ 1749335 h 1808166"/>
                <a:gd name="connsiteX12" fmla="*/ 2762028 w 3189641"/>
                <a:gd name="connsiteY12" fmla="*/ 1716721 h 1808166"/>
                <a:gd name="connsiteX13" fmla="*/ 2767951 w 3189641"/>
                <a:gd name="connsiteY13" fmla="*/ 1697536 h 1808166"/>
                <a:gd name="connsiteX14" fmla="*/ 2787695 w 3189641"/>
                <a:gd name="connsiteY14" fmla="*/ 1693699 h 1808166"/>
                <a:gd name="connsiteX15" fmla="*/ 3050931 w 3189641"/>
                <a:gd name="connsiteY15" fmla="*/ 1689536 h 1808166"/>
                <a:gd name="connsiteX16" fmla="*/ 3051588 w 3189641"/>
                <a:gd name="connsiteY16" fmla="*/ 1690309 h 1808166"/>
                <a:gd name="connsiteX17" fmla="*/ 3059244 w 3189641"/>
                <a:gd name="connsiteY17" fmla="*/ 1689537 h 1808166"/>
                <a:gd name="connsiteX18" fmla="*/ 3070630 w 3189641"/>
                <a:gd name="connsiteY18" fmla="*/ 1702930 h 1808166"/>
                <a:gd name="connsiteX19" fmla="*/ 3076323 w 3189641"/>
                <a:gd name="connsiteY19" fmla="*/ 1723977 h 1808166"/>
                <a:gd name="connsiteX20" fmla="*/ 3066835 w 3189641"/>
                <a:gd name="connsiteY20" fmla="*/ 1746938 h 1808166"/>
                <a:gd name="connsiteX21" fmla="*/ 2935898 w 3189641"/>
                <a:gd name="connsiteY21" fmla="*/ 1806253 h 1808166"/>
                <a:gd name="connsiteX22" fmla="*/ 2928308 w 3189641"/>
                <a:gd name="connsiteY22" fmla="*/ 1808166 h 1808166"/>
                <a:gd name="connsiteX23" fmla="*/ 2925727 w 3189641"/>
                <a:gd name="connsiteY23" fmla="*/ 1806721 h 1808166"/>
                <a:gd name="connsiteX24" fmla="*/ 2919995 w 3189641"/>
                <a:gd name="connsiteY24" fmla="*/ 1808165 h 1808166"/>
                <a:gd name="connsiteX25" fmla="*/ 2902916 w 3189641"/>
                <a:gd name="connsiteY25" fmla="*/ 1798598 h 1808166"/>
                <a:gd name="connsiteX26" fmla="*/ 2908609 w 3189641"/>
                <a:gd name="connsiteY26" fmla="*/ 1771811 h 1808166"/>
                <a:gd name="connsiteX27" fmla="*/ 3033853 w 3189641"/>
                <a:gd name="connsiteY27" fmla="*/ 1691449 h 1808166"/>
                <a:gd name="connsiteX28" fmla="*/ 3050931 w 3189641"/>
                <a:gd name="connsiteY28" fmla="*/ 1689536 h 1808166"/>
                <a:gd name="connsiteX29" fmla="*/ 3142468 w 3189641"/>
                <a:gd name="connsiteY29" fmla="*/ 1598088 h 1808166"/>
                <a:gd name="connsiteX30" fmla="*/ 3159472 w 3189641"/>
                <a:gd name="connsiteY30" fmla="*/ 1611481 h 1808166"/>
                <a:gd name="connsiteX31" fmla="*/ 3165140 w 3189641"/>
                <a:gd name="connsiteY31" fmla="*/ 1632528 h 1808166"/>
                <a:gd name="connsiteX32" fmla="*/ 3182145 w 3189641"/>
                <a:gd name="connsiteY32" fmla="*/ 1645922 h 1808166"/>
                <a:gd name="connsiteX33" fmla="*/ 3174587 w 3189641"/>
                <a:gd name="connsiteY33" fmla="*/ 1668883 h 1808166"/>
                <a:gd name="connsiteX34" fmla="*/ 3112238 w 3189641"/>
                <a:gd name="connsiteY34" fmla="*/ 1712890 h 1808166"/>
                <a:gd name="connsiteX35" fmla="*/ 3100901 w 3189641"/>
                <a:gd name="connsiteY35" fmla="*/ 1716717 h 1808166"/>
                <a:gd name="connsiteX36" fmla="*/ 3089565 w 3189641"/>
                <a:gd name="connsiteY36" fmla="*/ 1712890 h 1808166"/>
                <a:gd name="connsiteX37" fmla="*/ 3083897 w 3189641"/>
                <a:gd name="connsiteY37" fmla="*/ 1689930 h 1808166"/>
                <a:gd name="connsiteX38" fmla="*/ 3123574 w 3189641"/>
                <a:gd name="connsiteY38" fmla="*/ 1609568 h 1808166"/>
                <a:gd name="connsiteX39" fmla="*/ 3142468 w 3189641"/>
                <a:gd name="connsiteY39" fmla="*/ 1598088 h 1808166"/>
                <a:gd name="connsiteX40" fmla="*/ 2731430 w 3189641"/>
                <a:gd name="connsiteY40" fmla="*/ 1263638 h 1808166"/>
                <a:gd name="connsiteX41" fmla="*/ 2804291 w 3189641"/>
                <a:gd name="connsiteY41" fmla="*/ 1271300 h 1808166"/>
                <a:gd name="connsiteX42" fmla="*/ 2819630 w 3189641"/>
                <a:gd name="connsiteY42" fmla="*/ 1278963 h 1808166"/>
                <a:gd name="connsiteX43" fmla="*/ 2821547 w 3189641"/>
                <a:gd name="connsiteY43" fmla="*/ 1296202 h 1808166"/>
                <a:gd name="connsiteX44" fmla="*/ 2815795 w 3189641"/>
                <a:gd name="connsiteY44" fmla="*/ 1309611 h 1808166"/>
                <a:gd name="connsiteX45" fmla="*/ 2842639 w 3189641"/>
                <a:gd name="connsiteY45" fmla="*/ 1319189 h 1808166"/>
                <a:gd name="connsiteX46" fmla="*/ 2869482 w 3189641"/>
                <a:gd name="connsiteY46" fmla="*/ 1273216 h 1808166"/>
                <a:gd name="connsiteX47" fmla="*/ 2882904 w 3189641"/>
                <a:gd name="connsiteY47" fmla="*/ 1263638 h 1808166"/>
                <a:gd name="connsiteX48" fmla="*/ 2898243 w 3189641"/>
                <a:gd name="connsiteY48" fmla="*/ 1269385 h 1808166"/>
                <a:gd name="connsiteX49" fmla="*/ 2930839 w 3189641"/>
                <a:gd name="connsiteY49" fmla="*/ 1298118 h 1808166"/>
                <a:gd name="connsiteX50" fmla="*/ 2938509 w 3189641"/>
                <a:gd name="connsiteY50" fmla="*/ 1309611 h 1808166"/>
                <a:gd name="connsiteX51" fmla="*/ 2951930 w 3189641"/>
                <a:gd name="connsiteY51" fmla="*/ 1378570 h 1808166"/>
                <a:gd name="connsiteX52" fmla="*/ 3003700 w 3189641"/>
                <a:gd name="connsiteY52" fmla="*/ 1460938 h 1808166"/>
                <a:gd name="connsiteX53" fmla="*/ 3005617 w 3189641"/>
                <a:gd name="connsiteY53" fmla="*/ 1480094 h 1808166"/>
                <a:gd name="connsiteX54" fmla="*/ 2950013 w 3189641"/>
                <a:gd name="connsiteY54" fmla="*/ 1589279 h 1808166"/>
                <a:gd name="connsiteX55" fmla="*/ 2946178 w 3189641"/>
                <a:gd name="connsiteY55" fmla="*/ 1595026 h 1808166"/>
                <a:gd name="connsiteX56" fmla="*/ 2875234 w 3189641"/>
                <a:gd name="connsiteY56" fmla="*/ 1654407 h 1808166"/>
                <a:gd name="connsiteX57" fmla="*/ 2867565 w 3189641"/>
                <a:gd name="connsiteY57" fmla="*/ 1658238 h 1808166"/>
                <a:gd name="connsiteX58" fmla="*/ 2802373 w 3189641"/>
                <a:gd name="connsiteY58" fmla="*/ 1679309 h 1808166"/>
                <a:gd name="connsiteX59" fmla="*/ 2796621 w 3189641"/>
                <a:gd name="connsiteY59" fmla="*/ 1679309 h 1808166"/>
                <a:gd name="connsiteX60" fmla="*/ 2788952 w 3189641"/>
                <a:gd name="connsiteY60" fmla="*/ 1679309 h 1808166"/>
                <a:gd name="connsiteX61" fmla="*/ 2733347 w 3189641"/>
                <a:gd name="connsiteY61" fmla="*/ 1639083 h 1808166"/>
                <a:gd name="connsiteX62" fmla="*/ 2710338 w 3189641"/>
                <a:gd name="connsiteY62" fmla="*/ 1600772 h 1808166"/>
                <a:gd name="connsiteX63" fmla="*/ 2662403 w 3189641"/>
                <a:gd name="connsiteY63" fmla="*/ 1564377 h 1808166"/>
                <a:gd name="connsiteX64" fmla="*/ 2566533 w 3189641"/>
                <a:gd name="connsiteY64" fmla="*/ 1612266 h 1808166"/>
                <a:gd name="connsiteX65" fmla="*/ 2556946 w 3189641"/>
                <a:gd name="connsiteY65" fmla="*/ 1616097 h 1808166"/>
                <a:gd name="connsiteX66" fmla="*/ 2461077 w 3189641"/>
                <a:gd name="connsiteY66" fmla="*/ 1619928 h 1808166"/>
                <a:gd name="connsiteX67" fmla="*/ 2443820 w 3189641"/>
                <a:gd name="connsiteY67" fmla="*/ 1610350 h 1808166"/>
                <a:gd name="connsiteX68" fmla="*/ 2441903 w 3189641"/>
                <a:gd name="connsiteY68" fmla="*/ 1591195 h 1808166"/>
                <a:gd name="connsiteX69" fmla="*/ 2455324 w 3189641"/>
                <a:gd name="connsiteY69" fmla="*/ 1566293 h 1808166"/>
                <a:gd name="connsiteX70" fmla="*/ 2464911 w 3189641"/>
                <a:gd name="connsiteY70" fmla="*/ 1418797 h 1808166"/>
                <a:gd name="connsiteX71" fmla="*/ 2480251 w 3189641"/>
                <a:gd name="connsiteY71" fmla="*/ 1401557 h 1808166"/>
                <a:gd name="connsiteX72" fmla="*/ 2560781 w 3189641"/>
                <a:gd name="connsiteY72" fmla="*/ 1380486 h 1808166"/>
                <a:gd name="connsiteX73" fmla="*/ 2583790 w 3189641"/>
                <a:gd name="connsiteY73" fmla="*/ 1355584 h 1808166"/>
                <a:gd name="connsiteX74" fmla="*/ 2585707 w 3189641"/>
                <a:gd name="connsiteY74" fmla="*/ 1351753 h 1808166"/>
                <a:gd name="connsiteX75" fmla="*/ 2660486 w 3189641"/>
                <a:gd name="connsiteY75" fmla="*/ 1296202 h 1808166"/>
                <a:gd name="connsiteX76" fmla="*/ 2681577 w 3189641"/>
                <a:gd name="connsiteY76" fmla="*/ 1294287 h 1808166"/>
                <a:gd name="connsiteX77" fmla="*/ 2698834 w 3189641"/>
                <a:gd name="connsiteY77" fmla="*/ 1305780 h 1808166"/>
                <a:gd name="connsiteX78" fmla="*/ 2710338 w 3189641"/>
                <a:gd name="connsiteY78" fmla="*/ 1277047 h 1808166"/>
                <a:gd name="connsiteX79" fmla="*/ 2731430 w 3189641"/>
                <a:gd name="connsiteY79" fmla="*/ 1263638 h 1808166"/>
                <a:gd name="connsiteX80" fmla="*/ 1753708 w 3189641"/>
                <a:gd name="connsiteY80" fmla="*/ 1244762 h 1808166"/>
                <a:gd name="connsiteX81" fmla="*/ 1767202 w 3189641"/>
                <a:gd name="connsiteY81" fmla="*/ 1260004 h 1808166"/>
                <a:gd name="connsiteX82" fmla="*/ 1774913 w 3189641"/>
                <a:gd name="connsiteY82" fmla="*/ 1298106 h 1808166"/>
                <a:gd name="connsiteX83" fmla="*/ 1774913 w 3189641"/>
                <a:gd name="connsiteY83" fmla="*/ 1307632 h 1808166"/>
                <a:gd name="connsiteX84" fmla="*/ 1724792 w 3189641"/>
                <a:gd name="connsiteY84" fmla="*/ 1458138 h 1808166"/>
                <a:gd name="connsiteX85" fmla="*/ 1713225 w 3189641"/>
                <a:gd name="connsiteY85" fmla="*/ 1471474 h 1808166"/>
                <a:gd name="connsiteX86" fmla="*/ 1705514 w 3189641"/>
                <a:gd name="connsiteY86" fmla="*/ 1471474 h 1808166"/>
                <a:gd name="connsiteX87" fmla="*/ 1695875 w 3189641"/>
                <a:gd name="connsiteY87" fmla="*/ 1469569 h 1808166"/>
                <a:gd name="connsiteX88" fmla="*/ 1653465 w 3189641"/>
                <a:gd name="connsiteY88" fmla="*/ 1444802 h 1808166"/>
                <a:gd name="connsiteX89" fmla="*/ 1647682 w 3189641"/>
                <a:gd name="connsiteY89" fmla="*/ 1418130 h 1808166"/>
                <a:gd name="connsiteX90" fmla="*/ 1657320 w 3189641"/>
                <a:gd name="connsiteY90" fmla="*/ 1399079 h 1808166"/>
                <a:gd name="connsiteX91" fmla="*/ 1663104 w 3189641"/>
                <a:gd name="connsiteY91" fmla="*/ 1343830 h 1808166"/>
                <a:gd name="connsiteX92" fmla="*/ 1666959 w 3189641"/>
                <a:gd name="connsiteY92" fmla="*/ 1334304 h 1808166"/>
                <a:gd name="connsiteX93" fmla="*/ 1686237 w 3189641"/>
                <a:gd name="connsiteY93" fmla="*/ 1305727 h 1808166"/>
                <a:gd name="connsiteX94" fmla="*/ 1688164 w 3189641"/>
                <a:gd name="connsiteY94" fmla="*/ 1303822 h 1808166"/>
                <a:gd name="connsiteX95" fmla="*/ 1732503 w 3189641"/>
                <a:gd name="connsiteY95" fmla="*/ 1250478 h 1808166"/>
                <a:gd name="connsiteX96" fmla="*/ 1753708 w 3189641"/>
                <a:gd name="connsiteY96" fmla="*/ 1244762 h 1808166"/>
                <a:gd name="connsiteX97" fmla="*/ 2642279 w 3189641"/>
                <a:gd name="connsiteY97" fmla="*/ 1178336 h 1808166"/>
                <a:gd name="connsiteX98" fmla="*/ 2671722 w 3189641"/>
                <a:gd name="connsiteY98" fmla="*/ 1182312 h 1808166"/>
                <a:gd name="connsiteX99" fmla="*/ 2687425 w 3189641"/>
                <a:gd name="connsiteY99" fmla="*/ 1204179 h 1808166"/>
                <a:gd name="connsiteX100" fmla="*/ 2667796 w 3189641"/>
                <a:gd name="connsiteY100" fmla="*/ 1222070 h 1808166"/>
                <a:gd name="connsiteX101" fmla="*/ 2665833 w 3189641"/>
                <a:gd name="connsiteY101" fmla="*/ 1222070 h 1808166"/>
                <a:gd name="connsiteX102" fmla="*/ 2636391 w 3189641"/>
                <a:gd name="connsiteY102" fmla="*/ 1218094 h 1808166"/>
                <a:gd name="connsiteX103" fmla="*/ 2618725 w 3189641"/>
                <a:gd name="connsiteY103" fmla="*/ 1196227 h 1808166"/>
                <a:gd name="connsiteX104" fmla="*/ 2642279 w 3189641"/>
                <a:gd name="connsiteY104" fmla="*/ 1178336 h 1808166"/>
                <a:gd name="connsiteX105" fmla="*/ 2520881 w 3189641"/>
                <a:gd name="connsiteY105" fmla="*/ 1153359 h 1808166"/>
                <a:gd name="connsiteX106" fmla="*/ 2601458 w 3189641"/>
                <a:gd name="connsiteY106" fmla="*/ 1172843 h 1808166"/>
                <a:gd name="connsiteX107" fmla="*/ 2616806 w 3189641"/>
                <a:gd name="connsiteY107" fmla="*/ 1198172 h 1808166"/>
                <a:gd name="connsiteX108" fmla="*/ 2597621 w 3189641"/>
                <a:gd name="connsiteY108" fmla="*/ 1213759 h 1808166"/>
                <a:gd name="connsiteX109" fmla="*/ 2593784 w 3189641"/>
                <a:gd name="connsiteY109" fmla="*/ 1211811 h 1808166"/>
                <a:gd name="connsiteX110" fmla="*/ 2511289 w 3189641"/>
                <a:gd name="connsiteY110" fmla="*/ 1192327 h 1808166"/>
                <a:gd name="connsiteX111" fmla="*/ 2495941 w 3189641"/>
                <a:gd name="connsiteY111" fmla="*/ 1168946 h 1808166"/>
                <a:gd name="connsiteX112" fmla="*/ 2520881 w 3189641"/>
                <a:gd name="connsiteY112" fmla="*/ 1153359 h 1808166"/>
                <a:gd name="connsiteX113" fmla="*/ 3103143 w 3189641"/>
                <a:gd name="connsiteY113" fmla="*/ 1146022 h 1808166"/>
                <a:gd name="connsiteX114" fmla="*/ 3117816 w 3189641"/>
                <a:gd name="connsiteY114" fmla="*/ 1150899 h 1808166"/>
                <a:gd name="connsiteX115" fmla="*/ 3183034 w 3189641"/>
                <a:gd name="connsiteY115" fmla="*/ 1203579 h 1808166"/>
                <a:gd name="connsiteX116" fmla="*/ 3184897 w 3189641"/>
                <a:gd name="connsiteY116" fmla="*/ 1230894 h 1808166"/>
                <a:gd name="connsiteX117" fmla="*/ 3169990 w 3189641"/>
                <a:gd name="connsiteY117" fmla="*/ 1238698 h 1808166"/>
                <a:gd name="connsiteX118" fmla="*/ 3158810 w 3189641"/>
                <a:gd name="connsiteY118" fmla="*/ 1234796 h 1808166"/>
                <a:gd name="connsiteX119" fmla="*/ 3093593 w 3189641"/>
                <a:gd name="connsiteY119" fmla="*/ 1182117 h 1808166"/>
                <a:gd name="connsiteX120" fmla="*/ 3089866 w 3189641"/>
                <a:gd name="connsiteY120" fmla="*/ 1152851 h 1808166"/>
                <a:gd name="connsiteX121" fmla="*/ 3103143 w 3189641"/>
                <a:gd name="connsiteY121" fmla="*/ 1146022 h 1808166"/>
                <a:gd name="connsiteX122" fmla="*/ 3051020 w 3189641"/>
                <a:gd name="connsiteY122" fmla="*/ 1096114 h 1808166"/>
                <a:gd name="connsiteX123" fmla="*/ 3065446 w 3189641"/>
                <a:gd name="connsiteY123" fmla="*/ 1100947 h 1808166"/>
                <a:gd name="connsiteX124" fmla="*/ 3086964 w 3189641"/>
                <a:gd name="connsiteY124" fmla="*/ 1118347 h 1808166"/>
                <a:gd name="connsiteX125" fmla="*/ 3090876 w 3189641"/>
                <a:gd name="connsiteY125" fmla="*/ 1143481 h 1808166"/>
                <a:gd name="connsiteX126" fmla="*/ 3079139 w 3189641"/>
                <a:gd name="connsiteY126" fmla="*/ 1166681 h 1808166"/>
                <a:gd name="connsiteX127" fmla="*/ 3061534 w 3189641"/>
                <a:gd name="connsiteY127" fmla="*/ 1176348 h 1808166"/>
                <a:gd name="connsiteX128" fmla="*/ 3051754 w 3189641"/>
                <a:gd name="connsiteY128" fmla="*/ 1174415 h 1808166"/>
                <a:gd name="connsiteX129" fmla="*/ 3043929 w 3189641"/>
                <a:gd name="connsiteY129" fmla="*/ 1147348 h 1808166"/>
                <a:gd name="connsiteX130" fmla="*/ 3047842 w 3189641"/>
                <a:gd name="connsiteY130" fmla="*/ 1137681 h 1808166"/>
                <a:gd name="connsiteX131" fmla="*/ 3040017 w 3189641"/>
                <a:gd name="connsiteY131" fmla="*/ 1129948 h 1808166"/>
                <a:gd name="connsiteX132" fmla="*/ 3038061 w 3189641"/>
                <a:gd name="connsiteY132" fmla="*/ 1102881 h 1808166"/>
                <a:gd name="connsiteX133" fmla="*/ 3051020 w 3189641"/>
                <a:gd name="connsiteY133" fmla="*/ 1096114 h 1808166"/>
                <a:gd name="connsiteX134" fmla="*/ 2822604 w 3189641"/>
                <a:gd name="connsiteY134" fmla="*/ 1070225 h 1808166"/>
                <a:gd name="connsiteX135" fmla="*/ 2841944 w 3189641"/>
                <a:gd name="connsiteY135" fmla="*/ 1078029 h 1808166"/>
                <a:gd name="connsiteX136" fmla="*/ 2857416 w 3189641"/>
                <a:gd name="connsiteY136" fmla="*/ 1097540 h 1808166"/>
                <a:gd name="connsiteX137" fmla="*/ 2878690 w 3189641"/>
                <a:gd name="connsiteY137" fmla="*/ 1087785 h 1808166"/>
                <a:gd name="connsiteX138" fmla="*/ 2896096 w 3189641"/>
                <a:gd name="connsiteY138" fmla="*/ 1087785 h 1808166"/>
                <a:gd name="connsiteX139" fmla="*/ 3004401 w 3189641"/>
                <a:gd name="connsiteY139" fmla="*/ 1144367 h 1808166"/>
                <a:gd name="connsiteX140" fmla="*/ 3010203 w 3189641"/>
                <a:gd name="connsiteY140" fmla="*/ 1150220 h 1808166"/>
                <a:gd name="connsiteX141" fmla="*/ 3070158 w 3189641"/>
                <a:gd name="connsiteY141" fmla="*/ 1228265 h 1808166"/>
                <a:gd name="connsiteX142" fmla="*/ 3068224 w 3189641"/>
                <a:gd name="connsiteY142" fmla="*/ 1253629 h 1808166"/>
                <a:gd name="connsiteX143" fmla="*/ 3054686 w 3189641"/>
                <a:gd name="connsiteY143" fmla="*/ 1259482 h 1808166"/>
                <a:gd name="connsiteX144" fmla="*/ 3043082 w 3189641"/>
                <a:gd name="connsiteY144" fmla="*/ 1257531 h 1808166"/>
                <a:gd name="connsiteX145" fmla="*/ 2969589 w 3189641"/>
                <a:gd name="connsiteY145" fmla="*/ 1206802 h 1808166"/>
                <a:gd name="connsiteX146" fmla="*/ 2954117 w 3189641"/>
                <a:gd name="connsiteY146" fmla="*/ 1222411 h 1808166"/>
                <a:gd name="connsiteX147" fmla="*/ 2930909 w 3189641"/>
                <a:gd name="connsiteY147" fmla="*/ 1226313 h 1808166"/>
                <a:gd name="connsiteX148" fmla="*/ 2876756 w 3189641"/>
                <a:gd name="connsiteY148" fmla="*/ 1198998 h 1808166"/>
                <a:gd name="connsiteX149" fmla="*/ 2865152 w 3189641"/>
                <a:gd name="connsiteY149" fmla="*/ 1177536 h 1808166"/>
                <a:gd name="connsiteX150" fmla="*/ 2867086 w 3189641"/>
                <a:gd name="connsiteY150" fmla="*/ 1171683 h 1808166"/>
                <a:gd name="connsiteX151" fmla="*/ 2811000 w 3189641"/>
                <a:gd name="connsiteY151" fmla="*/ 1148269 h 1808166"/>
                <a:gd name="connsiteX152" fmla="*/ 2799396 w 3189641"/>
                <a:gd name="connsiteY152" fmla="*/ 1124856 h 1808166"/>
                <a:gd name="connsiteX153" fmla="*/ 2807132 w 3189641"/>
                <a:gd name="connsiteY153" fmla="*/ 1085834 h 1808166"/>
                <a:gd name="connsiteX154" fmla="*/ 2822604 w 3189641"/>
                <a:gd name="connsiteY154" fmla="*/ 1070225 h 1808166"/>
                <a:gd name="connsiteX155" fmla="*/ 2717507 w 3189641"/>
                <a:gd name="connsiteY155" fmla="*/ 1051647 h 1808166"/>
                <a:gd name="connsiteX156" fmla="*/ 2748805 w 3189641"/>
                <a:gd name="connsiteY156" fmla="*/ 1051647 h 1808166"/>
                <a:gd name="connsiteX157" fmla="*/ 2768366 w 3189641"/>
                <a:gd name="connsiteY157" fmla="*/ 1072815 h 1808166"/>
                <a:gd name="connsiteX158" fmla="*/ 2748805 w 3189641"/>
                <a:gd name="connsiteY158" fmla="*/ 1092059 h 1808166"/>
                <a:gd name="connsiteX159" fmla="*/ 2731200 w 3189641"/>
                <a:gd name="connsiteY159" fmla="*/ 1092059 h 1808166"/>
                <a:gd name="connsiteX160" fmla="*/ 2709683 w 3189641"/>
                <a:gd name="connsiteY160" fmla="*/ 1144017 h 1808166"/>
                <a:gd name="connsiteX161" fmla="*/ 2690122 w 3189641"/>
                <a:gd name="connsiteY161" fmla="*/ 1155563 h 1808166"/>
                <a:gd name="connsiteX162" fmla="*/ 2682297 w 3189641"/>
                <a:gd name="connsiteY162" fmla="*/ 1153639 h 1808166"/>
                <a:gd name="connsiteX163" fmla="*/ 2672517 w 3189641"/>
                <a:gd name="connsiteY163" fmla="*/ 1128622 h 1808166"/>
                <a:gd name="connsiteX164" fmla="*/ 2699902 w 3189641"/>
                <a:gd name="connsiteY164" fmla="*/ 1065117 h 1808166"/>
                <a:gd name="connsiteX165" fmla="*/ 2717507 w 3189641"/>
                <a:gd name="connsiteY165" fmla="*/ 1051647 h 1808166"/>
                <a:gd name="connsiteX166" fmla="*/ 2387946 w 3189641"/>
                <a:gd name="connsiteY166" fmla="*/ 1004616 h 1808166"/>
                <a:gd name="connsiteX167" fmla="*/ 2399696 w 3189641"/>
                <a:gd name="connsiteY167" fmla="*/ 1011257 h 1808166"/>
                <a:gd name="connsiteX168" fmla="*/ 2482191 w 3189641"/>
                <a:gd name="connsiteY168" fmla="*/ 1094753 h 1808166"/>
                <a:gd name="connsiteX169" fmla="*/ 2487946 w 3189641"/>
                <a:gd name="connsiteY169" fmla="*/ 1111832 h 1808166"/>
                <a:gd name="connsiteX170" fmla="*/ 2478354 w 3189641"/>
                <a:gd name="connsiteY170" fmla="*/ 1161170 h 1808166"/>
                <a:gd name="connsiteX171" fmla="*/ 2464925 w 3189641"/>
                <a:gd name="connsiteY171" fmla="*/ 1176351 h 1808166"/>
                <a:gd name="connsiteX172" fmla="*/ 2459169 w 3189641"/>
                <a:gd name="connsiteY172" fmla="*/ 1176351 h 1808166"/>
                <a:gd name="connsiteX173" fmla="*/ 2443821 w 3189641"/>
                <a:gd name="connsiteY173" fmla="*/ 1170658 h 1808166"/>
                <a:gd name="connsiteX174" fmla="*/ 2420800 w 3189641"/>
                <a:gd name="connsiteY174" fmla="*/ 1147887 h 1808166"/>
                <a:gd name="connsiteX175" fmla="*/ 2416963 w 3189641"/>
                <a:gd name="connsiteY175" fmla="*/ 1138399 h 1808166"/>
                <a:gd name="connsiteX176" fmla="*/ 2397778 w 3189641"/>
                <a:gd name="connsiteY176" fmla="*/ 1077674 h 1808166"/>
                <a:gd name="connsiteX177" fmla="*/ 2369001 w 3189641"/>
                <a:gd name="connsiteY177" fmla="*/ 1034029 h 1808166"/>
                <a:gd name="connsiteX178" fmla="*/ 2374756 w 3189641"/>
                <a:gd name="connsiteY178" fmla="*/ 1009360 h 1808166"/>
                <a:gd name="connsiteX179" fmla="*/ 2387946 w 3189641"/>
                <a:gd name="connsiteY179" fmla="*/ 1004616 h 1808166"/>
                <a:gd name="connsiteX180" fmla="*/ 2648012 w 3189641"/>
                <a:gd name="connsiteY180" fmla="*/ 960202 h 1808166"/>
                <a:gd name="connsiteX181" fmla="*/ 2691968 w 3189641"/>
                <a:gd name="connsiteY181" fmla="*/ 1002034 h 1808166"/>
                <a:gd name="connsiteX182" fmla="*/ 2695790 w 3189641"/>
                <a:gd name="connsiteY182" fmla="*/ 1019147 h 1808166"/>
                <a:gd name="connsiteX183" fmla="*/ 2659479 w 3189641"/>
                <a:gd name="connsiteY183" fmla="*/ 1125629 h 1808166"/>
                <a:gd name="connsiteX184" fmla="*/ 2642279 w 3189641"/>
                <a:gd name="connsiteY184" fmla="*/ 1138939 h 1808166"/>
                <a:gd name="connsiteX185" fmla="*/ 2636545 w 3189641"/>
                <a:gd name="connsiteY185" fmla="*/ 1138939 h 1808166"/>
                <a:gd name="connsiteX186" fmla="*/ 2562011 w 3189641"/>
                <a:gd name="connsiteY186" fmla="*/ 1119925 h 1808166"/>
                <a:gd name="connsiteX187" fmla="*/ 2548633 w 3189641"/>
                <a:gd name="connsiteY187" fmla="*/ 1106614 h 1808166"/>
                <a:gd name="connsiteX188" fmla="*/ 2533344 w 3189641"/>
                <a:gd name="connsiteY188" fmla="*/ 1066684 h 1808166"/>
                <a:gd name="connsiteX189" fmla="*/ 2533344 w 3189641"/>
                <a:gd name="connsiteY189" fmla="*/ 1051472 h 1808166"/>
                <a:gd name="connsiteX190" fmla="*/ 2544811 w 3189641"/>
                <a:gd name="connsiteY190" fmla="*/ 1041965 h 1808166"/>
                <a:gd name="connsiteX191" fmla="*/ 2575389 w 3189641"/>
                <a:gd name="connsiteY191" fmla="*/ 1030556 h 1808166"/>
                <a:gd name="connsiteX192" fmla="*/ 2602145 w 3189641"/>
                <a:gd name="connsiteY192" fmla="*/ 998231 h 1808166"/>
                <a:gd name="connsiteX193" fmla="*/ 2648012 w 3189641"/>
                <a:gd name="connsiteY193" fmla="*/ 960202 h 1808166"/>
                <a:gd name="connsiteX194" fmla="*/ 2885742 w 3189641"/>
                <a:gd name="connsiteY194" fmla="*/ 935259 h 1808166"/>
                <a:gd name="connsiteX195" fmla="*/ 2905536 w 3189641"/>
                <a:gd name="connsiteY195" fmla="*/ 955580 h 1808166"/>
                <a:gd name="connsiteX196" fmla="*/ 2905536 w 3189641"/>
                <a:gd name="connsiteY196" fmla="*/ 964817 h 1808166"/>
                <a:gd name="connsiteX197" fmla="*/ 2885742 w 3189641"/>
                <a:gd name="connsiteY197" fmla="*/ 985139 h 1808166"/>
                <a:gd name="connsiteX198" fmla="*/ 2863969 w 3189641"/>
                <a:gd name="connsiteY198" fmla="*/ 964817 h 1808166"/>
                <a:gd name="connsiteX199" fmla="*/ 2863969 w 3189641"/>
                <a:gd name="connsiteY199" fmla="*/ 955580 h 1808166"/>
                <a:gd name="connsiteX200" fmla="*/ 2885742 w 3189641"/>
                <a:gd name="connsiteY200" fmla="*/ 935259 h 1808166"/>
                <a:gd name="connsiteX201" fmla="*/ 2769073 w 3189641"/>
                <a:gd name="connsiteY201" fmla="*/ 920039 h 1808166"/>
                <a:gd name="connsiteX202" fmla="*/ 2779701 w 3189641"/>
                <a:gd name="connsiteY202" fmla="*/ 924257 h 1808166"/>
                <a:gd name="connsiteX203" fmla="*/ 2787258 w 3189641"/>
                <a:gd name="connsiteY203" fmla="*/ 944877 h 1808166"/>
                <a:gd name="connsiteX204" fmla="*/ 2770254 w 3189641"/>
                <a:gd name="connsiteY204" fmla="*/ 1001114 h 1808166"/>
                <a:gd name="connsiteX205" fmla="*/ 2757028 w 3189641"/>
                <a:gd name="connsiteY205" fmla="*/ 1014236 h 1808166"/>
                <a:gd name="connsiteX206" fmla="*/ 2751360 w 3189641"/>
                <a:gd name="connsiteY206" fmla="*/ 1014236 h 1808166"/>
                <a:gd name="connsiteX207" fmla="*/ 2738134 w 3189641"/>
                <a:gd name="connsiteY207" fmla="*/ 1008612 h 1808166"/>
                <a:gd name="connsiteX208" fmla="*/ 2711682 w 3189641"/>
                <a:gd name="connsiteY208" fmla="*/ 980494 h 1808166"/>
                <a:gd name="connsiteX209" fmla="*/ 2706014 w 3189641"/>
                <a:gd name="connsiteY209" fmla="*/ 965497 h 1808166"/>
                <a:gd name="connsiteX210" fmla="*/ 2715461 w 3189641"/>
                <a:gd name="connsiteY210" fmla="*/ 952375 h 1808166"/>
                <a:gd name="connsiteX211" fmla="*/ 2757028 w 3189641"/>
                <a:gd name="connsiteY211" fmla="*/ 924257 h 1808166"/>
                <a:gd name="connsiteX212" fmla="*/ 2769073 w 3189641"/>
                <a:gd name="connsiteY212" fmla="*/ 920039 h 1808166"/>
                <a:gd name="connsiteX213" fmla="*/ 2690159 w 3189641"/>
                <a:gd name="connsiteY213" fmla="*/ 903956 h 1808166"/>
                <a:gd name="connsiteX214" fmla="*/ 2704942 w 3189641"/>
                <a:gd name="connsiteY214" fmla="*/ 907852 h 1808166"/>
                <a:gd name="connsiteX215" fmla="*/ 2706819 w 3189641"/>
                <a:gd name="connsiteY215" fmla="*/ 937078 h 1808166"/>
                <a:gd name="connsiteX216" fmla="*/ 2691802 w 3189641"/>
                <a:gd name="connsiteY216" fmla="*/ 956563 h 1808166"/>
                <a:gd name="connsiteX217" fmla="*/ 2676784 w 3189641"/>
                <a:gd name="connsiteY217" fmla="*/ 964356 h 1808166"/>
                <a:gd name="connsiteX218" fmla="*/ 2665520 w 3189641"/>
                <a:gd name="connsiteY218" fmla="*/ 960459 h 1808166"/>
                <a:gd name="connsiteX219" fmla="*/ 2661766 w 3189641"/>
                <a:gd name="connsiteY219" fmla="*/ 931233 h 1808166"/>
                <a:gd name="connsiteX220" fmla="*/ 2676784 w 3189641"/>
                <a:gd name="connsiteY220" fmla="*/ 911749 h 1808166"/>
                <a:gd name="connsiteX221" fmla="*/ 2690159 w 3189641"/>
                <a:gd name="connsiteY221" fmla="*/ 903956 h 1808166"/>
                <a:gd name="connsiteX222" fmla="*/ 318217 w 3189641"/>
                <a:gd name="connsiteY222" fmla="*/ 837399 h 1808166"/>
                <a:gd name="connsiteX223" fmla="*/ 342233 w 3189641"/>
                <a:gd name="connsiteY223" fmla="*/ 850701 h 1808166"/>
                <a:gd name="connsiteX224" fmla="*/ 351470 w 3189641"/>
                <a:gd name="connsiteY224" fmla="*/ 875403 h 1808166"/>
                <a:gd name="connsiteX225" fmla="*/ 338539 w 3189641"/>
                <a:gd name="connsiteY225" fmla="*/ 900106 h 1808166"/>
                <a:gd name="connsiteX226" fmla="*/ 332996 w 3189641"/>
                <a:gd name="connsiteY226" fmla="*/ 902006 h 1808166"/>
                <a:gd name="connsiteX227" fmla="*/ 314522 w 3189641"/>
                <a:gd name="connsiteY227" fmla="*/ 888705 h 1808166"/>
                <a:gd name="connsiteX228" fmla="*/ 307133 w 3189641"/>
                <a:gd name="connsiteY228" fmla="*/ 862102 h 1808166"/>
                <a:gd name="connsiteX229" fmla="*/ 318217 w 3189641"/>
                <a:gd name="connsiteY229" fmla="*/ 837399 h 1808166"/>
                <a:gd name="connsiteX230" fmla="*/ 228833 w 3189641"/>
                <a:gd name="connsiteY230" fmla="*/ 785619 h 1808166"/>
                <a:gd name="connsiteX231" fmla="*/ 298493 w 3189641"/>
                <a:gd name="connsiteY231" fmla="*/ 795211 h 1808166"/>
                <a:gd name="connsiteX232" fmla="*/ 315908 w 3189641"/>
                <a:gd name="connsiteY232" fmla="*/ 818233 h 1808166"/>
                <a:gd name="connsiteX233" fmla="*/ 294623 w 3189641"/>
                <a:gd name="connsiteY233" fmla="*/ 835499 h 1808166"/>
                <a:gd name="connsiteX234" fmla="*/ 292688 w 3189641"/>
                <a:gd name="connsiteY234" fmla="*/ 835499 h 1808166"/>
                <a:gd name="connsiteX235" fmla="*/ 223028 w 3189641"/>
                <a:gd name="connsiteY235" fmla="*/ 825907 h 1808166"/>
                <a:gd name="connsiteX236" fmla="*/ 205613 w 3189641"/>
                <a:gd name="connsiteY236" fmla="*/ 802885 h 1808166"/>
                <a:gd name="connsiteX237" fmla="*/ 228833 w 3189641"/>
                <a:gd name="connsiteY237" fmla="*/ 785619 h 1808166"/>
                <a:gd name="connsiteX238" fmla="*/ 19366 w 3189641"/>
                <a:gd name="connsiteY238" fmla="*/ 748207 h 1808166"/>
                <a:gd name="connsiteX239" fmla="*/ 79402 w 3189641"/>
                <a:gd name="connsiteY239" fmla="*/ 748207 h 1808166"/>
                <a:gd name="connsiteX240" fmla="*/ 89085 w 3189641"/>
                <a:gd name="connsiteY240" fmla="*/ 750088 h 1808166"/>
                <a:gd name="connsiteX241" fmla="*/ 116198 w 3189641"/>
                <a:gd name="connsiteY241" fmla="*/ 765131 h 1808166"/>
                <a:gd name="connsiteX242" fmla="*/ 156867 w 3189641"/>
                <a:gd name="connsiteY242" fmla="*/ 782054 h 1808166"/>
                <a:gd name="connsiteX243" fmla="*/ 168487 w 3189641"/>
                <a:gd name="connsiteY243" fmla="*/ 802738 h 1808166"/>
                <a:gd name="connsiteX244" fmla="*/ 151058 w 3189641"/>
                <a:gd name="connsiteY244" fmla="*/ 817781 h 1808166"/>
                <a:gd name="connsiteX245" fmla="*/ 75529 w 3189641"/>
                <a:gd name="connsiteY245" fmla="*/ 827183 h 1808166"/>
                <a:gd name="connsiteX246" fmla="*/ 73592 w 3189641"/>
                <a:gd name="connsiteY246" fmla="*/ 827183 h 1808166"/>
                <a:gd name="connsiteX247" fmla="*/ 54226 w 3189641"/>
                <a:gd name="connsiteY247" fmla="*/ 810260 h 1808166"/>
                <a:gd name="connsiteX248" fmla="*/ 71655 w 3189641"/>
                <a:gd name="connsiteY248" fmla="*/ 787695 h 1808166"/>
                <a:gd name="connsiteX249" fmla="*/ 42243 w 3189641"/>
                <a:gd name="connsiteY249" fmla="*/ 787695 h 1808166"/>
                <a:gd name="connsiteX250" fmla="*/ 19366 w 3189641"/>
                <a:gd name="connsiteY250" fmla="*/ 787695 h 1808166"/>
                <a:gd name="connsiteX251" fmla="*/ 0 w 3189641"/>
                <a:gd name="connsiteY251" fmla="*/ 767011 h 1808166"/>
                <a:gd name="connsiteX252" fmla="*/ 19366 w 3189641"/>
                <a:gd name="connsiteY252" fmla="*/ 748207 h 1808166"/>
                <a:gd name="connsiteX253" fmla="*/ 2861371 w 3189641"/>
                <a:gd name="connsiteY253" fmla="*/ 507118 h 1808166"/>
                <a:gd name="connsiteX254" fmla="*/ 2876612 w 3189641"/>
                <a:gd name="connsiteY254" fmla="*/ 518629 h 1808166"/>
                <a:gd name="connsiteX255" fmla="*/ 2899474 w 3189641"/>
                <a:gd name="connsiteY255" fmla="*/ 560835 h 1808166"/>
                <a:gd name="connsiteX256" fmla="*/ 2901379 w 3189641"/>
                <a:gd name="connsiteY256" fmla="*/ 570428 h 1808166"/>
                <a:gd name="connsiteX257" fmla="*/ 2867087 w 3189641"/>
                <a:gd name="connsiteY257" fmla="*/ 629900 h 1808166"/>
                <a:gd name="connsiteX258" fmla="*/ 2790881 w 3189641"/>
                <a:gd name="connsiteY258" fmla="*/ 654841 h 1808166"/>
                <a:gd name="connsiteX259" fmla="*/ 2785166 w 3189641"/>
                <a:gd name="connsiteY259" fmla="*/ 656759 h 1808166"/>
                <a:gd name="connsiteX260" fmla="*/ 2769925 w 3189641"/>
                <a:gd name="connsiteY260" fmla="*/ 647167 h 1808166"/>
                <a:gd name="connsiteX261" fmla="*/ 2769925 w 3189641"/>
                <a:gd name="connsiteY261" fmla="*/ 624145 h 1808166"/>
                <a:gd name="connsiteX262" fmla="*/ 2806122 w 3189641"/>
                <a:gd name="connsiteY262" fmla="*/ 580020 h 1808166"/>
                <a:gd name="connsiteX263" fmla="*/ 2842320 w 3189641"/>
                <a:gd name="connsiteY263" fmla="*/ 516710 h 1808166"/>
                <a:gd name="connsiteX264" fmla="*/ 2861371 w 3189641"/>
                <a:gd name="connsiteY264" fmla="*/ 507118 h 1808166"/>
                <a:gd name="connsiteX265" fmla="*/ 2810954 w 3189641"/>
                <a:gd name="connsiteY265" fmla="*/ 424924 h 1808166"/>
                <a:gd name="connsiteX266" fmla="*/ 2820757 w 3189641"/>
                <a:gd name="connsiteY266" fmla="*/ 425864 h 1808166"/>
                <a:gd name="connsiteX267" fmla="*/ 2883498 w 3189641"/>
                <a:gd name="connsiteY267" fmla="*/ 444668 h 1808166"/>
                <a:gd name="connsiteX268" fmla="*/ 2897223 w 3189641"/>
                <a:gd name="connsiteY268" fmla="*/ 463472 h 1808166"/>
                <a:gd name="connsiteX269" fmla="*/ 2885459 w 3189641"/>
                <a:gd name="connsiteY269" fmla="*/ 480395 h 1808166"/>
                <a:gd name="connsiteX270" fmla="*/ 2836442 w 3189641"/>
                <a:gd name="connsiteY270" fmla="*/ 501079 h 1808166"/>
                <a:gd name="connsiteX271" fmla="*/ 2828599 w 3189641"/>
                <a:gd name="connsiteY271" fmla="*/ 502960 h 1808166"/>
                <a:gd name="connsiteX272" fmla="*/ 2820757 w 3189641"/>
                <a:gd name="connsiteY272" fmla="*/ 501079 h 1808166"/>
                <a:gd name="connsiteX273" fmla="*/ 2808993 w 3189641"/>
                <a:gd name="connsiteY273" fmla="*/ 489797 h 1808166"/>
                <a:gd name="connsiteX274" fmla="*/ 2795268 w 3189641"/>
                <a:gd name="connsiteY274" fmla="*/ 450309 h 1808166"/>
                <a:gd name="connsiteX275" fmla="*/ 2801150 w 3189641"/>
                <a:gd name="connsiteY275" fmla="*/ 429625 h 1808166"/>
                <a:gd name="connsiteX276" fmla="*/ 2810954 w 3189641"/>
                <a:gd name="connsiteY276" fmla="*/ 424924 h 1808166"/>
                <a:gd name="connsiteX277" fmla="*/ 505526 w 3189641"/>
                <a:gd name="connsiteY277" fmla="*/ 338167 h 1808166"/>
                <a:gd name="connsiteX278" fmla="*/ 518173 w 3189641"/>
                <a:gd name="connsiteY278" fmla="*/ 342584 h 1808166"/>
                <a:gd name="connsiteX279" fmla="*/ 524010 w 3189641"/>
                <a:gd name="connsiteY279" fmla="*/ 366138 h 1808166"/>
                <a:gd name="connsiteX280" fmla="*/ 518173 w 3189641"/>
                <a:gd name="connsiteY280" fmla="*/ 381841 h 1808166"/>
                <a:gd name="connsiteX281" fmla="*/ 524010 w 3189641"/>
                <a:gd name="connsiteY281" fmla="*/ 397544 h 1808166"/>
                <a:gd name="connsiteX282" fmla="*/ 525955 w 3189641"/>
                <a:gd name="connsiteY282" fmla="*/ 407358 h 1808166"/>
                <a:gd name="connsiteX283" fmla="*/ 442290 w 3189641"/>
                <a:gd name="connsiteY283" fmla="*/ 407358 h 1808166"/>
                <a:gd name="connsiteX284" fmla="*/ 438399 w 3189641"/>
                <a:gd name="connsiteY284" fmla="*/ 401470 h 1808166"/>
                <a:gd name="connsiteX285" fmla="*/ 446182 w 3189641"/>
                <a:gd name="connsiteY285" fmla="*/ 381841 h 1808166"/>
                <a:gd name="connsiteX286" fmla="*/ 492878 w 3189641"/>
                <a:gd name="connsiteY286" fmla="*/ 342584 h 1808166"/>
                <a:gd name="connsiteX287" fmla="*/ 505526 w 3189641"/>
                <a:gd name="connsiteY287" fmla="*/ 338167 h 1808166"/>
                <a:gd name="connsiteX288" fmla="*/ 1959723 w 3189641"/>
                <a:gd name="connsiteY288" fmla="*/ 0 h 1808166"/>
                <a:gd name="connsiteX289" fmla="*/ 2145762 w 3189641"/>
                <a:gd name="connsiteY289" fmla="*/ 0 h 1808166"/>
                <a:gd name="connsiteX290" fmla="*/ 2166859 w 3189641"/>
                <a:gd name="connsiteY290" fmla="*/ 19154 h 1808166"/>
                <a:gd name="connsiteX291" fmla="*/ 2166859 w 3189641"/>
                <a:gd name="connsiteY291" fmla="*/ 38308 h 1808166"/>
                <a:gd name="connsiteX292" fmla="*/ 2400846 w 3189641"/>
                <a:gd name="connsiteY292" fmla="*/ 61293 h 1808166"/>
                <a:gd name="connsiteX293" fmla="*/ 2477563 w 3189641"/>
                <a:gd name="connsiteY293" fmla="*/ 44054 h 1808166"/>
                <a:gd name="connsiteX294" fmla="*/ 2483317 w 3189641"/>
                <a:gd name="connsiteY294" fmla="*/ 44054 h 1808166"/>
                <a:gd name="connsiteX295" fmla="*/ 2964716 w 3189641"/>
                <a:gd name="connsiteY295" fmla="*/ 97685 h 1808166"/>
                <a:gd name="connsiteX296" fmla="*/ 3037597 w 3189641"/>
                <a:gd name="connsiteY296" fmla="*/ 122585 h 1808166"/>
                <a:gd name="connsiteX297" fmla="*/ 3049104 w 3189641"/>
                <a:gd name="connsiteY297" fmla="*/ 143655 h 1808166"/>
                <a:gd name="connsiteX298" fmla="*/ 3031843 w 3189641"/>
                <a:gd name="connsiteY298" fmla="*/ 158978 h 1808166"/>
                <a:gd name="connsiteX299" fmla="*/ 2968551 w 3189641"/>
                <a:gd name="connsiteY299" fmla="*/ 162809 h 1808166"/>
                <a:gd name="connsiteX300" fmla="*/ 2976223 w 3189641"/>
                <a:gd name="connsiteY300" fmla="*/ 178132 h 1808166"/>
                <a:gd name="connsiteX301" fmla="*/ 2978141 w 3189641"/>
                <a:gd name="connsiteY301" fmla="*/ 193455 h 1808166"/>
                <a:gd name="connsiteX302" fmla="*/ 2968551 w 3189641"/>
                <a:gd name="connsiteY302" fmla="*/ 204947 h 1808166"/>
                <a:gd name="connsiteX303" fmla="*/ 2903342 w 3189641"/>
                <a:gd name="connsiteY303" fmla="*/ 235594 h 1808166"/>
                <a:gd name="connsiteX304" fmla="*/ 2934029 w 3189641"/>
                <a:gd name="connsiteY304" fmla="*/ 283478 h 1808166"/>
                <a:gd name="connsiteX305" fmla="*/ 2932111 w 3189641"/>
                <a:gd name="connsiteY305" fmla="*/ 306463 h 1808166"/>
                <a:gd name="connsiteX306" fmla="*/ 2920603 w 3189641"/>
                <a:gd name="connsiteY306" fmla="*/ 319871 h 1808166"/>
                <a:gd name="connsiteX307" fmla="*/ 2895670 w 3189641"/>
                <a:gd name="connsiteY307" fmla="*/ 325617 h 1808166"/>
                <a:gd name="connsiteX308" fmla="*/ 2830461 w 3189641"/>
                <a:gd name="connsiteY308" fmla="*/ 283478 h 1808166"/>
                <a:gd name="connsiteX309" fmla="*/ 2820871 w 3189641"/>
                <a:gd name="connsiteY309" fmla="*/ 264324 h 1808166"/>
                <a:gd name="connsiteX310" fmla="*/ 2824707 w 3189641"/>
                <a:gd name="connsiteY310" fmla="*/ 216440 h 1808166"/>
                <a:gd name="connsiteX311" fmla="*/ 2776759 w 3189641"/>
                <a:gd name="connsiteY311" fmla="*/ 216440 h 1808166"/>
                <a:gd name="connsiteX312" fmla="*/ 2776759 w 3189641"/>
                <a:gd name="connsiteY312" fmla="*/ 233678 h 1808166"/>
                <a:gd name="connsiteX313" fmla="*/ 2759498 w 3189641"/>
                <a:gd name="connsiteY313" fmla="*/ 243255 h 1808166"/>
                <a:gd name="connsiteX314" fmla="*/ 2663601 w 3189641"/>
                <a:gd name="connsiteY314" fmla="*/ 243255 h 1808166"/>
                <a:gd name="connsiteX315" fmla="*/ 2642504 w 3189641"/>
                <a:gd name="connsiteY315" fmla="*/ 275817 h 1808166"/>
                <a:gd name="connsiteX316" fmla="*/ 2707714 w 3189641"/>
                <a:gd name="connsiteY316" fmla="*/ 293055 h 1808166"/>
                <a:gd name="connsiteX317" fmla="*/ 2717303 w 3189641"/>
                <a:gd name="connsiteY317" fmla="*/ 296886 h 1808166"/>
                <a:gd name="connsiteX318" fmla="*/ 2807446 w 3189641"/>
                <a:gd name="connsiteY318" fmla="*/ 377333 h 1808166"/>
                <a:gd name="connsiteX319" fmla="*/ 2813200 w 3189641"/>
                <a:gd name="connsiteY319" fmla="*/ 400317 h 1808166"/>
                <a:gd name="connsiteX320" fmla="*/ 2792102 w 3189641"/>
                <a:gd name="connsiteY320" fmla="*/ 411810 h 1808166"/>
                <a:gd name="connsiteX321" fmla="*/ 2749908 w 3189641"/>
                <a:gd name="connsiteY321" fmla="*/ 407979 h 1808166"/>
                <a:gd name="connsiteX322" fmla="*/ 2736483 w 3189641"/>
                <a:gd name="connsiteY322" fmla="*/ 453948 h 1808166"/>
                <a:gd name="connsiteX323" fmla="*/ 2734565 w 3189641"/>
                <a:gd name="connsiteY323" fmla="*/ 457779 h 1808166"/>
                <a:gd name="connsiteX324" fmla="*/ 2717303 w 3189641"/>
                <a:gd name="connsiteY324" fmla="*/ 498002 h 1808166"/>
                <a:gd name="connsiteX325" fmla="*/ 2749908 w 3189641"/>
                <a:gd name="connsiteY325" fmla="*/ 522902 h 1808166"/>
                <a:gd name="connsiteX326" fmla="*/ 2753744 w 3189641"/>
                <a:gd name="connsiteY326" fmla="*/ 551633 h 1808166"/>
                <a:gd name="connsiteX327" fmla="*/ 2726893 w 3189641"/>
                <a:gd name="connsiteY327" fmla="*/ 584195 h 1808166"/>
                <a:gd name="connsiteX328" fmla="*/ 2713467 w 3189641"/>
                <a:gd name="connsiteY328" fmla="*/ 591857 h 1808166"/>
                <a:gd name="connsiteX329" fmla="*/ 2698124 w 3189641"/>
                <a:gd name="connsiteY329" fmla="*/ 586110 h 1808166"/>
                <a:gd name="connsiteX330" fmla="*/ 2646340 w 3189641"/>
                <a:gd name="connsiteY330" fmla="*/ 536310 h 1808166"/>
                <a:gd name="connsiteX331" fmla="*/ 2646340 w 3189641"/>
                <a:gd name="connsiteY331" fmla="*/ 534395 h 1808166"/>
                <a:gd name="connsiteX332" fmla="*/ 2630997 w 3189641"/>
                <a:gd name="connsiteY332" fmla="*/ 515241 h 1808166"/>
                <a:gd name="connsiteX333" fmla="*/ 2590720 w 3189641"/>
                <a:gd name="connsiteY333" fmla="*/ 513326 h 1808166"/>
                <a:gd name="connsiteX334" fmla="*/ 2586884 w 3189641"/>
                <a:gd name="connsiteY334" fmla="*/ 517156 h 1808166"/>
                <a:gd name="connsiteX335" fmla="*/ 2621407 w 3189641"/>
                <a:gd name="connsiteY335" fmla="*/ 524818 h 1808166"/>
                <a:gd name="connsiteX336" fmla="*/ 2632915 w 3189641"/>
                <a:gd name="connsiteY336" fmla="*/ 534395 h 1808166"/>
                <a:gd name="connsiteX337" fmla="*/ 2634833 w 3189641"/>
                <a:gd name="connsiteY337" fmla="*/ 549718 h 1808166"/>
                <a:gd name="connsiteX338" fmla="*/ 2629079 w 3189641"/>
                <a:gd name="connsiteY338" fmla="*/ 570787 h 1808166"/>
                <a:gd name="connsiteX339" fmla="*/ 2673191 w 3189641"/>
                <a:gd name="connsiteY339" fmla="*/ 624418 h 1808166"/>
                <a:gd name="connsiteX340" fmla="*/ 2677027 w 3189641"/>
                <a:gd name="connsiteY340" fmla="*/ 639742 h 1808166"/>
                <a:gd name="connsiteX341" fmla="*/ 2663601 w 3189641"/>
                <a:gd name="connsiteY341" fmla="*/ 722103 h 1808166"/>
                <a:gd name="connsiteX342" fmla="*/ 2652094 w 3189641"/>
                <a:gd name="connsiteY342" fmla="*/ 737427 h 1808166"/>
                <a:gd name="connsiteX343" fmla="*/ 2540854 w 3189641"/>
                <a:gd name="connsiteY343" fmla="*/ 789142 h 1808166"/>
                <a:gd name="connsiteX344" fmla="*/ 2533183 w 3189641"/>
                <a:gd name="connsiteY344" fmla="*/ 791058 h 1808166"/>
                <a:gd name="connsiteX345" fmla="*/ 2498660 w 3189641"/>
                <a:gd name="connsiteY345" fmla="*/ 794888 h 1808166"/>
                <a:gd name="connsiteX346" fmla="*/ 2498660 w 3189641"/>
                <a:gd name="connsiteY346" fmla="*/ 808296 h 1808166"/>
                <a:gd name="connsiteX347" fmla="*/ 2531265 w 3189641"/>
                <a:gd name="connsiteY347" fmla="*/ 829365 h 1808166"/>
                <a:gd name="connsiteX348" fmla="*/ 2538936 w 3189641"/>
                <a:gd name="connsiteY348" fmla="*/ 840858 h 1808166"/>
                <a:gd name="connsiteX349" fmla="*/ 2548526 w 3189641"/>
                <a:gd name="connsiteY349" fmla="*/ 896404 h 1808166"/>
                <a:gd name="connsiteX350" fmla="*/ 2502496 w 3189641"/>
                <a:gd name="connsiteY350" fmla="*/ 942374 h 1808166"/>
                <a:gd name="connsiteX351" fmla="*/ 2483317 w 3189641"/>
                <a:gd name="connsiteY351" fmla="*/ 940458 h 1808166"/>
                <a:gd name="connsiteX352" fmla="*/ 2456466 w 3189641"/>
                <a:gd name="connsiteY352" fmla="*/ 921304 h 1808166"/>
                <a:gd name="connsiteX353" fmla="*/ 2466055 w 3189641"/>
                <a:gd name="connsiteY353" fmla="*/ 969189 h 1808166"/>
                <a:gd name="connsiteX354" fmla="*/ 2487152 w 3189641"/>
                <a:gd name="connsiteY354" fmla="*/ 1028566 h 1808166"/>
                <a:gd name="connsiteX355" fmla="*/ 2489070 w 3189641"/>
                <a:gd name="connsiteY355" fmla="*/ 1036228 h 1808166"/>
                <a:gd name="connsiteX356" fmla="*/ 2469891 w 3189641"/>
                <a:gd name="connsiteY356" fmla="*/ 1055382 h 1808166"/>
                <a:gd name="connsiteX357" fmla="*/ 2454548 w 3189641"/>
                <a:gd name="connsiteY357" fmla="*/ 1049636 h 1808166"/>
                <a:gd name="connsiteX358" fmla="*/ 2398928 w 3189641"/>
                <a:gd name="connsiteY358" fmla="*/ 992174 h 1808166"/>
                <a:gd name="connsiteX359" fmla="*/ 2395092 w 3189641"/>
                <a:gd name="connsiteY359" fmla="*/ 982597 h 1808166"/>
                <a:gd name="connsiteX360" fmla="*/ 2383584 w 3189641"/>
                <a:gd name="connsiteY360" fmla="*/ 928966 h 1808166"/>
                <a:gd name="connsiteX361" fmla="*/ 2358651 w 3189641"/>
                <a:gd name="connsiteY361" fmla="*/ 852350 h 1808166"/>
                <a:gd name="connsiteX362" fmla="*/ 2352898 w 3189641"/>
                <a:gd name="connsiteY362" fmla="*/ 852350 h 1808166"/>
                <a:gd name="connsiteX363" fmla="*/ 2331800 w 3189641"/>
                <a:gd name="connsiteY363" fmla="*/ 844689 h 1808166"/>
                <a:gd name="connsiteX364" fmla="*/ 2312621 w 3189641"/>
                <a:gd name="connsiteY364" fmla="*/ 810211 h 1808166"/>
                <a:gd name="connsiteX365" fmla="*/ 2310703 w 3189641"/>
                <a:gd name="connsiteY365" fmla="*/ 808296 h 1808166"/>
                <a:gd name="connsiteX366" fmla="*/ 2295360 w 3189641"/>
                <a:gd name="connsiteY366" fmla="*/ 775734 h 1808166"/>
                <a:gd name="connsiteX367" fmla="*/ 2251248 w 3189641"/>
                <a:gd name="connsiteY367" fmla="*/ 775734 h 1808166"/>
                <a:gd name="connsiteX368" fmla="*/ 2197546 w 3189641"/>
                <a:gd name="connsiteY368" fmla="*/ 842773 h 1808166"/>
                <a:gd name="connsiteX369" fmla="*/ 2193710 w 3189641"/>
                <a:gd name="connsiteY369" fmla="*/ 848519 h 1808166"/>
                <a:gd name="connsiteX370" fmla="*/ 2176449 w 3189641"/>
                <a:gd name="connsiteY370" fmla="*/ 858096 h 1808166"/>
                <a:gd name="connsiteX371" fmla="*/ 2180284 w 3189641"/>
                <a:gd name="connsiteY371" fmla="*/ 865758 h 1808166"/>
                <a:gd name="connsiteX372" fmla="*/ 2182202 w 3189641"/>
                <a:gd name="connsiteY372" fmla="*/ 882996 h 1808166"/>
                <a:gd name="connsiteX373" fmla="*/ 2153434 w 3189641"/>
                <a:gd name="connsiteY373" fmla="*/ 963443 h 1808166"/>
                <a:gd name="connsiteX374" fmla="*/ 2141926 w 3189641"/>
                <a:gd name="connsiteY374" fmla="*/ 976851 h 1808166"/>
                <a:gd name="connsiteX375" fmla="*/ 2124665 w 3189641"/>
                <a:gd name="connsiteY375" fmla="*/ 974935 h 1808166"/>
                <a:gd name="connsiteX376" fmla="*/ 2092060 w 3189641"/>
                <a:gd name="connsiteY376" fmla="*/ 955781 h 1808166"/>
                <a:gd name="connsiteX377" fmla="*/ 2082470 w 3189641"/>
                <a:gd name="connsiteY377" fmla="*/ 944289 h 1808166"/>
                <a:gd name="connsiteX378" fmla="*/ 2057537 w 3189641"/>
                <a:gd name="connsiteY378" fmla="*/ 861927 h 1808166"/>
                <a:gd name="connsiteX379" fmla="*/ 2034522 w 3189641"/>
                <a:gd name="connsiteY379" fmla="*/ 817873 h 1808166"/>
                <a:gd name="connsiteX380" fmla="*/ 1994246 w 3189641"/>
                <a:gd name="connsiteY380" fmla="*/ 781481 h 1808166"/>
                <a:gd name="connsiteX381" fmla="*/ 1992328 w 3189641"/>
                <a:gd name="connsiteY381" fmla="*/ 777650 h 1808166"/>
                <a:gd name="connsiteX382" fmla="*/ 1959723 w 3189641"/>
                <a:gd name="connsiteY382" fmla="*/ 733596 h 1808166"/>
                <a:gd name="connsiteX383" fmla="*/ 1863827 w 3189641"/>
                <a:gd name="connsiteY383" fmla="*/ 687626 h 1808166"/>
                <a:gd name="connsiteX384" fmla="*/ 1739162 w 3189641"/>
                <a:gd name="connsiteY384" fmla="*/ 660811 h 1808166"/>
                <a:gd name="connsiteX385" fmla="*/ 1729572 w 3189641"/>
                <a:gd name="connsiteY385" fmla="*/ 668472 h 1808166"/>
                <a:gd name="connsiteX386" fmla="*/ 1767931 w 3189641"/>
                <a:gd name="connsiteY386" fmla="*/ 712526 h 1808166"/>
                <a:gd name="connsiteX387" fmla="*/ 1813961 w 3189641"/>
                <a:gd name="connsiteY387" fmla="*/ 710611 h 1808166"/>
                <a:gd name="connsiteX388" fmla="*/ 1821633 w 3189641"/>
                <a:gd name="connsiteY388" fmla="*/ 712526 h 1808166"/>
                <a:gd name="connsiteX389" fmla="*/ 1879170 w 3189641"/>
                <a:gd name="connsiteY389" fmla="*/ 737427 h 1808166"/>
                <a:gd name="connsiteX390" fmla="*/ 1890678 w 3189641"/>
                <a:gd name="connsiteY390" fmla="*/ 750834 h 1808166"/>
                <a:gd name="connsiteX391" fmla="*/ 1884924 w 3189641"/>
                <a:gd name="connsiteY391" fmla="*/ 768073 h 1808166"/>
                <a:gd name="connsiteX392" fmla="*/ 1817797 w 3189641"/>
                <a:gd name="connsiteY392" fmla="*/ 844689 h 1808166"/>
                <a:gd name="connsiteX393" fmla="*/ 1808207 w 3189641"/>
                <a:gd name="connsiteY393" fmla="*/ 850435 h 1808166"/>
                <a:gd name="connsiteX394" fmla="*/ 1683542 w 3189641"/>
                <a:gd name="connsiteY394" fmla="*/ 882996 h 1808166"/>
                <a:gd name="connsiteX395" fmla="*/ 1662445 w 3189641"/>
                <a:gd name="connsiteY395" fmla="*/ 871504 h 1808166"/>
                <a:gd name="connsiteX396" fmla="*/ 1566549 w 3189641"/>
                <a:gd name="connsiteY396" fmla="*/ 693373 h 1808166"/>
                <a:gd name="connsiteX397" fmla="*/ 1541616 w 3189641"/>
                <a:gd name="connsiteY397" fmla="*/ 706780 h 1808166"/>
                <a:gd name="connsiteX398" fmla="*/ 1670117 w 3189641"/>
                <a:gd name="connsiteY398" fmla="*/ 909812 h 1808166"/>
                <a:gd name="connsiteX399" fmla="*/ 1773684 w 3189641"/>
                <a:gd name="connsiteY399" fmla="*/ 877250 h 1808166"/>
                <a:gd name="connsiteX400" fmla="*/ 1792864 w 3189641"/>
                <a:gd name="connsiteY400" fmla="*/ 879166 h 1808166"/>
                <a:gd name="connsiteX401" fmla="*/ 1800535 w 3189641"/>
                <a:gd name="connsiteY401" fmla="*/ 896404 h 1808166"/>
                <a:gd name="connsiteX402" fmla="*/ 1800535 w 3189641"/>
                <a:gd name="connsiteY402" fmla="*/ 913643 h 1808166"/>
                <a:gd name="connsiteX403" fmla="*/ 1798617 w 3189641"/>
                <a:gd name="connsiteY403" fmla="*/ 919389 h 1808166"/>
                <a:gd name="connsiteX404" fmla="*/ 1760259 w 3189641"/>
                <a:gd name="connsiteY404" fmla="*/ 1032397 h 1808166"/>
                <a:gd name="connsiteX405" fmla="*/ 1750669 w 3189641"/>
                <a:gd name="connsiteY405" fmla="*/ 1041974 h 1808166"/>
                <a:gd name="connsiteX406" fmla="*/ 1689296 w 3189641"/>
                <a:gd name="connsiteY406" fmla="*/ 1076451 h 1808166"/>
                <a:gd name="connsiteX407" fmla="*/ 1639430 w 3189641"/>
                <a:gd name="connsiteY407" fmla="*/ 1166475 h 1808166"/>
                <a:gd name="connsiteX408" fmla="*/ 1645184 w 3189641"/>
                <a:gd name="connsiteY408" fmla="*/ 1206698 h 1808166"/>
                <a:gd name="connsiteX409" fmla="*/ 1662445 w 3189641"/>
                <a:gd name="connsiteY409" fmla="*/ 1294806 h 1808166"/>
                <a:gd name="connsiteX410" fmla="*/ 1656691 w 3189641"/>
                <a:gd name="connsiteY410" fmla="*/ 1312045 h 1808166"/>
                <a:gd name="connsiteX411" fmla="*/ 1585728 w 3189641"/>
                <a:gd name="connsiteY411" fmla="*/ 1377168 h 1808166"/>
                <a:gd name="connsiteX412" fmla="*/ 1595317 w 3189641"/>
                <a:gd name="connsiteY412" fmla="*/ 1394406 h 1808166"/>
                <a:gd name="connsiteX413" fmla="*/ 1591482 w 3189641"/>
                <a:gd name="connsiteY413" fmla="*/ 1417391 h 1808166"/>
                <a:gd name="connsiteX414" fmla="*/ 1439966 w 3189641"/>
                <a:gd name="connsiteY414" fmla="*/ 1580200 h 1808166"/>
                <a:gd name="connsiteX415" fmla="*/ 1426540 w 3189641"/>
                <a:gd name="connsiteY415" fmla="*/ 1587861 h 1808166"/>
                <a:gd name="connsiteX416" fmla="*/ 1349823 w 3189641"/>
                <a:gd name="connsiteY416" fmla="*/ 1587861 h 1808166"/>
                <a:gd name="connsiteX417" fmla="*/ 1332562 w 3189641"/>
                <a:gd name="connsiteY417" fmla="*/ 1576369 h 1808166"/>
                <a:gd name="connsiteX418" fmla="*/ 1290368 w 3189641"/>
                <a:gd name="connsiteY418" fmla="*/ 1486345 h 1808166"/>
                <a:gd name="connsiteX419" fmla="*/ 1290368 w 3189641"/>
                <a:gd name="connsiteY419" fmla="*/ 1484430 h 1808166"/>
                <a:gd name="connsiteX420" fmla="*/ 1234748 w 3189641"/>
                <a:gd name="connsiteY420" fmla="*/ 1321622 h 1808166"/>
                <a:gd name="connsiteX421" fmla="*/ 1261599 w 3189641"/>
                <a:gd name="connsiteY421" fmla="*/ 1246921 h 1808166"/>
                <a:gd name="connsiteX422" fmla="*/ 1238584 w 3189641"/>
                <a:gd name="connsiteY422" fmla="*/ 1162644 h 1808166"/>
                <a:gd name="connsiteX423" fmla="*/ 1205979 w 3189641"/>
                <a:gd name="connsiteY423" fmla="*/ 1105182 h 1808166"/>
                <a:gd name="connsiteX424" fmla="*/ 1204061 w 3189641"/>
                <a:gd name="connsiteY424" fmla="*/ 1095605 h 1808166"/>
                <a:gd name="connsiteX425" fmla="*/ 1204061 w 3189641"/>
                <a:gd name="connsiteY425" fmla="*/ 1040059 h 1808166"/>
                <a:gd name="connsiteX426" fmla="*/ 1192553 w 3189641"/>
                <a:gd name="connsiteY426" fmla="*/ 1024736 h 1808166"/>
                <a:gd name="connsiteX427" fmla="*/ 1167620 w 3189641"/>
                <a:gd name="connsiteY427" fmla="*/ 1024736 h 1808166"/>
                <a:gd name="connsiteX428" fmla="*/ 1152277 w 3189641"/>
                <a:gd name="connsiteY428" fmla="*/ 1018989 h 1808166"/>
                <a:gd name="connsiteX429" fmla="*/ 1131180 w 3189641"/>
                <a:gd name="connsiteY429" fmla="*/ 997920 h 1808166"/>
                <a:gd name="connsiteX430" fmla="*/ 1052545 w 3189641"/>
                <a:gd name="connsiteY430" fmla="*/ 1024736 h 1808166"/>
                <a:gd name="connsiteX431" fmla="*/ 1046791 w 3189641"/>
                <a:gd name="connsiteY431" fmla="*/ 1024736 h 1808166"/>
                <a:gd name="connsiteX432" fmla="*/ 975828 w 3189641"/>
                <a:gd name="connsiteY432" fmla="*/ 1024736 h 1808166"/>
                <a:gd name="connsiteX433" fmla="*/ 960484 w 3189641"/>
                <a:gd name="connsiteY433" fmla="*/ 1017074 h 1808166"/>
                <a:gd name="connsiteX434" fmla="*/ 845409 w 3189641"/>
                <a:gd name="connsiteY434" fmla="*/ 875335 h 1808166"/>
                <a:gd name="connsiteX435" fmla="*/ 841573 w 3189641"/>
                <a:gd name="connsiteY435" fmla="*/ 854266 h 1808166"/>
                <a:gd name="connsiteX436" fmla="*/ 860752 w 3189641"/>
                <a:gd name="connsiteY436" fmla="*/ 812127 h 1808166"/>
                <a:gd name="connsiteX437" fmla="*/ 841573 w 3189641"/>
                <a:gd name="connsiteY437" fmla="*/ 766157 h 1808166"/>
                <a:gd name="connsiteX438" fmla="*/ 845409 w 3189641"/>
                <a:gd name="connsiteY438" fmla="*/ 745088 h 1808166"/>
                <a:gd name="connsiteX439" fmla="*/ 1014186 w 3189641"/>
                <a:gd name="connsiteY439" fmla="*/ 566957 h 1808166"/>
                <a:gd name="connsiteX440" fmla="*/ 1029530 w 3189641"/>
                <a:gd name="connsiteY440" fmla="*/ 561210 h 1808166"/>
                <a:gd name="connsiteX441" fmla="*/ 1069806 w 3189641"/>
                <a:gd name="connsiteY441" fmla="*/ 561210 h 1808166"/>
                <a:gd name="connsiteX442" fmla="*/ 1119672 w 3189641"/>
                <a:gd name="connsiteY442" fmla="*/ 538226 h 1808166"/>
                <a:gd name="connsiteX443" fmla="*/ 1127344 w 3189641"/>
                <a:gd name="connsiteY443" fmla="*/ 536310 h 1808166"/>
                <a:gd name="connsiteX444" fmla="*/ 1211733 w 3189641"/>
                <a:gd name="connsiteY444" fmla="*/ 538226 h 1808166"/>
                <a:gd name="connsiteX445" fmla="*/ 1230912 w 3189641"/>
                <a:gd name="connsiteY445" fmla="*/ 551633 h 1808166"/>
                <a:gd name="connsiteX446" fmla="*/ 1246255 w 3189641"/>
                <a:gd name="connsiteY446" fmla="*/ 586110 h 1808166"/>
                <a:gd name="connsiteX447" fmla="*/ 1321054 w 3189641"/>
                <a:gd name="connsiteY447" fmla="*/ 601434 h 1808166"/>
                <a:gd name="connsiteX448" fmla="*/ 1332562 w 3189641"/>
                <a:gd name="connsiteY448" fmla="*/ 601434 h 1808166"/>
                <a:gd name="connsiteX449" fmla="*/ 1351741 w 3189641"/>
                <a:gd name="connsiteY449" fmla="*/ 589941 h 1808166"/>
                <a:gd name="connsiteX450" fmla="*/ 1418868 w 3189641"/>
                <a:gd name="connsiteY450" fmla="*/ 595687 h 1808166"/>
                <a:gd name="connsiteX451" fmla="*/ 1520518 w 3189641"/>
                <a:gd name="connsiteY451" fmla="*/ 605264 h 1808166"/>
                <a:gd name="connsiteX452" fmla="*/ 1528190 w 3189641"/>
                <a:gd name="connsiteY452" fmla="*/ 605264 h 1808166"/>
                <a:gd name="connsiteX453" fmla="*/ 1532026 w 3189641"/>
                <a:gd name="connsiteY453" fmla="*/ 563126 h 1808166"/>
                <a:gd name="connsiteX454" fmla="*/ 1491750 w 3189641"/>
                <a:gd name="connsiteY454" fmla="*/ 572703 h 1808166"/>
                <a:gd name="connsiteX455" fmla="*/ 1472570 w 3189641"/>
                <a:gd name="connsiteY455" fmla="*/ 566957 h 1808166"/>
                <a:gd name="connsiteX456" fmla="*/ 1413115 w 3189641"/>
                <a:gd name="connsiteY456" fmla="*/ 507579 h 1808166"/>
                <a:gd name="connsiteX457" fmla="*/ 1409279 w 3189641"/>
                <a:gd name="connsiteY457" fmla="*/ 507579 h 1808166"/>
                <a:gd name="connsiteX458" fmla="*/ 1409279 w 3189641"/>
                <a:gd name="connsiteY458" fmla="*/ 542056 h 1808166"/>
                <a:gd name="connsiteX459" fmla="*/ 1399689 w 3189641"/>
                <a:gd name="connsiteY459" fmla="*/ 559295 h 1808166"/>
                <a:gd name="connsiteX460" fmla="*/ 1378592 w 3189641"/>
                <a:gd name="connsiteY460" fmla="*/ 559295 h 1808166"/>
                <a:gd name="connsiteX461" fmla="*/ 1351741 w 3189641"/>
                <a:gd name="connsiteY461" fmla="*/ 542056 h 1808166"/>
                <a:gd name="connsiteX462" fmla="*/ 1344069 w 3189641"/>
                <a:gd name="connsiteY462" fmla="*/ 536310 h 1808166"/>
                <a:gd name="connsiteX463" fmla="*/ 1319136 w 3189641"/>
                <a:gd name="connsiteY463" fmla="*/ 499918 h 1808166"/>
                <a:gd name="connsiteX464" fmla="*/ 1319136 w 3189641"/>
                <a:gd name="connsiteY464" fmla="*/ 498002 h 1808166"/>
                <a:gd name="connsiteX465" fmla="*/ 1276942 w 3189641"/>
                <a:gd name="connsiteY465" fmla="*/ 425217 h 1808166"/>
                <a:gd name="connsiteX466" fmla="*/ 1257763 w 3189641"/>
                <a:gd name="connsiteY466" fmla="*/ 432879 h 1808166"/>
                <a:gd name="connsiteX467" fmla="*/ 1315301 w 3189641"/>
                <a:gd name="connsiteY467" fmla="*/ 501833 h 1808166"/>
                <a:gd name="connsiteX468" fmla="*/ 1315301 w 3189641"/>
                <a:gd name="connsiteY468" fmla="*/ 524818 h 1808166"/>
                <a:gd name="connsiteX469" fmla="*/ 1298039 w 3189641"/>
                <a:gd name="connsiteY469" fmla="*/ 547803 h 1808166"/>
                <a:gd name="connsiteX470" fmla="*/ 1276942 w 3189641"/>
                <a:gd name="connsiteY470" fmla="*/ 555464 h 1808166"/>
                <a:gd name="connsiteX471" fmla="*/ 1263517 w 3189641"/>
                <a:gd name="connsiteY471" fmla="*/ 538226 h 1808166"/>
                <a:gd name="connsiteX472" fmla="*/ 1257763 w 3189641"/>
                <a:gd name="connsiteY472" fmla="*/ 509495 h 1808166"/>
                <a:gd name="connsiteX473" fmla="*/ 1211733 w 3189641"/>
                <a:gd name="connsiteY473" fmla="*/ 467356 h 1808166"/>
                <a:gd name="connsiteX474" fmla="*/ 1127344 w 3189641"/>
                <a:gd name="connsiteY474" fmla="*/ 473102 h 1808166"/>
                <a:gd name="connsiteX475" fmla="*/ 1087068 w 3189641"/>
                <a:gd name="connsiteY475" fmla="*/ 534395 h 1808166"/>
                <a:gd name="connsiteX476" fmla="*/ 1075560 w 3189641"/>
                <a:gd name="connsiteY476" fmla="*/ 542056 h 1808166"/>
                <a:gd name="connsiteX477" fmla="*/ 1004597 w 3189641"/>
                <a:gd name="connsiteY477" fmla="*/ 557380 h 1808166"/>
                <a:gd name="connsiteX478" fmla="*/ 989253 w 3189641"/>
                <a:gd name="connsiteY478" fmla="*/ 555464 h 1808166"/>
                <a:gd name="connsiteX479" fmla="*/ 981582 w 3189641"/>
                <a:gd name="connsiteY479" fmla="*/ 540141 h 1808166"/>
                <a:gd name="connsiteX480" fmla="*/ 977746 w 3189641"/>
                <a:gd name="connsiteY480" fmla="*/ 450118 h 1808166"/>
                <a:gd name="connsiteX481" fmla="*/ 983500 w 3189641"/>
                <a:gd name="connsiteY481" fmla="*/ 434794 h 1808166"/>
                <a:gd name="connsiteX482" fmla="*/ 998843 w 3189641"/>
                <a:gd name="connsiteY482" fmla="*/ 429048 h 1808166"/>
                <a:gd name="connsiteX483" fmla="*/ 1065970 w 3189641"/>
                <a:gd name="connsiteY483" fmla="*/ 429048 h 1808166"/>
                <a:gd name="connsiteX484" fmla="*/ 1067888 w 3189641"/>
                <a:gd name="connsiteY484" fmla="*/ 415640 h 1808166"/>
                <a:gd name="connsiteX485" fmla="*/ 1048709 w 3189641"/>
                <a:gd name="connsiteY485" fmla="*/ 404148 h 1808166"/>
                <a:gd name="connsiteX486" fmla="*/ 1037201 w 3189641"/>
                <a:gd name="connsiteY486" fmla="*/ 388825 h 1808166"/>
                <a:gd name="connsiteX487" fmla="*/ 1046791 w 3189641"/>
                <a:gd name="connsiteY487" fmla="*/ 371586 h 1808166"/>
                <a:gd name="connsiteX488" fmla="*/ 1087068 w 3189641"/>
                <a:gd name="connsiteY488" fmla="*/ 344771 h 1808166"/>
                <a:gd name="connsiteX489" fmla="*/ 1060217 w 3189641"/>
                <a:gd name="connsiteY489" fmla="*/ 327532 h 1808166"/>
                <a:gd name="connsiteX490" fmla="*/ 1052545 w 3189641"/>
                <a:gd name="connsiteY490" fmla="*/ 308378 h 1808166"/>
                <a:gd name="connsiteX491" fmla="*/ 1054463 w 3189641"/>
                <a:gd name="connsiteY491" fmla="*/ 293055 h 1808166"/>
                <a:gd name="connsiteX492" fmla="*/ 1042955 w 3189641"/>
                <a:gd name="connsiteY492" fmla="*/ 283478 h 1808166"/>
                <a:gd name="connsiteX493" fmla="*/ 1041037 w 3189641"/>
                <a:gd name="connsiteY493" fmla="*/ 258578 h 1808166"/>
                <a:gd name="connsiteX494" fmla="*/ 1058299 w 3189641"/>
                <a:gd name="connsiteY494" fmla="*/ 233678 h 1808166"/>
                <a:gd name="connsiteX495" fmla="*/ 1073642 w 3189641"/>
                <a:gd name="connsiteY495" fmla="*/ 224101 h 1808166"/>
                <a:gd name="connsiteX496" fmla="*/ 1088985 w 3189641"/>
                <a:gd name="connsiteY496" fmla="*/ 231763 h 1808166"/>
                <a:gd name="connsiteX497" fmla="*/ 1146523 w 3189641"/>
                <a:gd name="connsiteY497" fmla="*/ 304548 h 1808166"/>
                <a:gd name="connsiteX498" fmla="*/ 1163784 w 3189641"/>
                <a:gd name="connsiteY498" fmla="*/ 287309 h 1808166"/>
                <a:gd name="connsiteX499" fmla="*/ 1179128 w 3189641"/>
                <a:gd name="connsiteY499" fmla="*/ 279648 h 1808166"/>
                <a:gd name="connsiteX500" fmla="*/ 1221322 w 3189641"/>
                <a:gd name="connsiteY500" fmla="*/ 279648 h 1808166"/>
                <a:gd name="connsiteX501" fmla="*/ 1321054 w 3189641"/>
                <a:gd name="connsiteY501" fmla="*/ 264324 h 1808166"/>
                <a:gd name="connsiteX502" fmla="*/ 1376674 w 3189641"/>
                <a:gd name="connsiteY502" fmla="*/ 229847 h 1808166"/>
                <a:gd name="connsiteX503" fmla="*/ 1342151 w 3189641"/>
                <a:gd name="connsiteY503" fmla="*/ 172386 h 1808166"/>
                <a:gd name="connsiteX504" fmla="*/ 1322972 w 3189641"/>
                <a:gd name="connsiteY504" fmla="*/ 212609 h 1808166"/>
                <a:gd name="connsiteX505" fmla="*/ 1319136 w 3189641"/>
                <a:gd name="connsiteY505" fmla="*/ 218355 h 1808166"/>
                <a:gd name="connsiteX506" fmla="*/ 1286532 w 3189641"/>
                <a:gd name="connsiteY506" fmla="*/ 252832 h 1808166"/>
                <a:gd name="connsiteX507" fmla="*/ 1284614 w 3189641"/>
                <a:gd name="connsiteY507" fmla="*/ 254747 h 1808166"/>
                <a:gd name="connsiteX508" fmla="*/ 1267352 w 3189641"/>
                <a:gd name="connsiteY508" fmla="*/ 266240 h 1808166"/>
                <a:gd name="connsiteX509" fmla="*/ 1246255 w 3189641"/>
                <a:gd name="connsiteY509" fmla="*/ 268155 h 1808166"/>
                <a:gd name="connsiteX510" fmla="*/ 1227076 w 3189641"/>
                <a:gd name="connsiteY510" fmla="*/ 256663 h 1808166"/>
                <a:gd name="connsiteX511" fmla="*/ 1188718 w 3189641"/>
                <a:gd name="connsiteY511" fmla="*/ 260494 h 1808166"/>
                <a:gd name="connsiteX512" fmla="*/ 1167620 w 3189641"/>
                <a:gd name="connsiteY512" fmla="*/ 245170 h 1808166"/>
                <a:gd name="connsiteX513" fmla="*/ 1159949 w 3189641"/>
                <a:gd name="connsiteY513" fmla="*/ 204947 h 1808166"/>
                <a:gd name="connsiteX514" fmla="*/ 1163784 w 3189641"/>
                <a:gd name="connsiteY514" fmla="*/ 187709 h 1808166"/>
                <a:gd name="connsiteX515" fmla="*/ 1263517 w 3189641"/>
                <a:gd name="connsiteY515" fmla="*/ 90024 h 1808166"/>
                <a:gd name="connsiteX516" fmla="*/ 1271188 w 3189641"/>
                <a:gd name="connsiteY516" fmla="*/ 84277 h 1808166"/>
                <a:gd name="connsiteX517" fmla="*/ 1372838 w 3189641"/>
                <a:gd name="connsiteY517" fmla="*/ 55547 h 1808166"/>
                <a:gd name="connsiteX518" fmla="*/ 1374756 w 3189641"/>
                <a:gd name="connsiteY518" fmla="*/ 55547 h 1808166"/>
                <a:gd name="connsiteX519" fmla="*/ 1499421 w 3189641"/>
                <a:gd name="connsiteY519" fmla="*/ 36393 h 1808166"/>
                <a:gd name="connsiteX520" fmla="*/ 1520518 w 3189641"/>
                <a:gd name="connsiteY520" fmla="*/ 49800 h 1808166"/>
                <a:gd name="connsiteX521" fmla="*/ 1530108 w 3189641"/>
                <a:gd name="connsiteY521" fmla="*/ 80447 h 1808166"/>
                <a:gd name="connsiteX522" fmla="*/ 1520518 w 3189641"/>
                <a:gd name="connsiteY522" fmla="*/ 103431 h 1808166"/>
                <a:gd name="connsiteX523" fmla="*/ 1470652 w 3189641"/>
                <a:gd name="connsiteY523" fmla="*/ 137908 h 1808166"/>
                <a:gd name="connsiteX524" fmla="*/ 1474488 w 3189641"/>
                <a:gd name="connsiteY524" fmla="*/ 153232 h 1808166"/>
                <a:gd name="connsiteX525" fmla="*/ 1522436 w 3189641"/>
                <a:gd name="connsiteY525" fmla="*/ 116839 h 1808166"/>
                <a:gd name="connsiteX526" fmla="*/ 1528190 w 3189641"/>
                <a:gd name="connsiteY526" fmla="*/ 114924 h 1808166"/>
                <a:gd name="connsiteX527" fmla="*/ 1587646 w 3189641"/>
                <a:gd name="connsiteY527" fmla="*/ 97685 h 1808166"/>
                <a:gd name="connsiteX528" fmla="*/ 1589564 w 3189641"/>
                <a:gd name="connsiteY528" fmla="*/ 97685 h 1808166"/>
                <a:gd name="connsiteX529" fmla="*/ 1695050 w 3189641"/>
                <a:gd name="connsiteY529" fmla="*/ 80447 h 1808166"/>
                <a:gd name="connsiteX530" fmla="*/ 1700803 w 3189641"/>
                <a:gd name="connsiteY530" fmla="*/ 80447 h 1808166"/>
                <a:gd name="connsiteX531" fmla="*/ 1744916 w 3189641"/>
                <a:gd name="connsiteY531" fmla="*/ 84277 h 1808166"/>
                <a:gd name="connsiteX532" fmla="*/ 1748751 w 3189641"/>
                <a:gd name="connsiteY532" fmla="*/ 61293 h 1808166"/>
                <a:gd name="connsiteX533" fmla="*/ 1787110 w 3189641"/>
                <a:gd name="connsiteY533" fmla="*/ 24900 h 1808166"/>
                <a:gd name="connsiteX534" fmla="*/ 1813961 w 3189641"/>
                <a:gd name="connsiteY534" fmla="*/ 24900 h 1808166"/>
                <a:gd name="connsiteX535" fmla="*/ 1842730 w 3189641"/>
                <a:gd name="connsiteY535" fmla="*/ 51716 h 1808166"/>
                <a:gd name="connsiteX536" fmla="*/ 1952051 w 3189641"/>
                <a:gd name="connsiteY536" fmla="*/ 1916 h 1808166"/>
                <a:gd name="connsiteX537" fmla="*/ 1959723 w 3189641"/>
                <a:gd name="connsiteY537" fmla="*/ 0 h 18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189641" h="1808166">
                  <a:moveTo>
                    <a:pt x="2787695" y="1693699"/>
                  </a:moveTo>
                  <a:lnTo>
                    <a:pt x="2791123" y="1694404"/>
                  </a:lnTo>
                  <a:lnTo>
                    <a:pt x="2794553" y="1693700"/>
                  </a:lnTo>
                  <a:cubicBezTo>
                    <a:pt x="2798294" y="1695618"/>
                    <a:pt x="2811388" y="1697537"/>
                    <a:pt x="2822611" y="1697537"/>
                  </a:cubicBezTo>
                  <a:cubicBezTo>
                    <a:pt x="2830093" y="1699455"/>
                    <a:pt x="2837575" y="1703292"/>
                    <a:pt x="2839446" y="1710966"/>
                  </a:cubicBezTo>
                  <a:cubicBezTo>
                    <a:pt x="2843187" y="1718640"/>
                    <a:pt x="2841316" y="1726314"/>
                    <a:pt x="2835705" y="1732069"/>
                  </a:cubicBezTo>
                  <a:cubicBezTo>
                    <a:pt x="2807647" y="1760847"/>
                    <a:pt x="2807647" y="1760847"/>
                    <a:pt x="2807647" y="1760847"/>
                  </a:cubicBezTo>
                  <a:cubicBezTo>
                    <a:pt x="2803906" y="1764684"/>
                    <a:pt x="2798294" y="1766602"/>
                    <a:pt x="2792683" y="1766602"/>
                  </a:cubicBezTo>
                  <a:lnTo>
                    <a:pt x="2789942" y="1765666"/>
                  </a:lnTo>
                  <a:lnTo>
                    <a:pt x="2787695" y="1766601"/>
                  </a:lnTo>
                  <a:cubicBezTo>
                    <a:pt x="2785720" y="1766601"/>
                    <a:pt x="2783746" y="1766601"/>
                    <a:pt x="2779797" y="1764683"/>
                  </a:cubicBezTo>
                  <a:cubicBezTo>
                    <a:pt x="2773874" y="1762764"/>
                    <a:pt x="2767951" y="1757009"/>
                    <a:pt x="2765976" y="1749335"/>
                  </a:cubicBezTo>
                  <a:cubicBezTo>
                    <a:pt x="2762028" y="1716721"/>
                    <a:pt x="2762028" y="1716721"/>
                    <a:pt x="2762028" y="1716721"/>
                  </a:cubicBezTo>
                  <a:cubicBezTo>
                    <a:pt x="2760053" y="1709047"/>
                    <a:pt x="2762028" y="1701373"/>
                    <a:pt x="2767951" y="1697536"/>
                  </a:cubicBezTo>
                  <a:cubicBezTo>
                    <a:pt x="2773874" y="1693699"/>
                    <a:pt x="2781772" y="1691780"/>
                    <a:pt x="2787695" y="1693699"/>
                  </a:cubicBezTo>
                  <a:close/>
                  <a:moveTo>
                    <a:pt x="3050931" y="1689536"/>
                  </a:moveTo>
                  <a:lnTo>
                    <a:pt x="3051588" y="1690309"/>
                  </a:lnTo>
                  <a:lnTo>
                    <a:pt x="3059244" y="1689537"/>
                  </a:lnTo>
                  <a:cubicBezTo>
                    <a:pt x="3064937" y="1691450"/>
                    <a:pt x="3068732" y="1697190"/>
                    <a:pt x="3070630" y="1702930"/>
                  </a:cubicBezTo>
                  <a:cubicBezTo>
                    <a:pt x="3076323" y="1723977"/>
                    <a:pt x="3076323" y="1723977"/>
                    <a:pt x="3076323" y="1723977"/>
                  </a:cubicBezTo>
                  <a:cubicBezTo>
                    <a:pt x="3080118" y="1733544"/>
                    <a:pt x="3074425" y="1743111"/>
                    <a:pt x="3066835" y="1746938"/>
                  </a:cubicBezTo>
                  <a:cubicBezTo>
                    <a:pt x="2935898" y="1806253"/>
                    <a:pt x="2935898" y="1806253"/>
                    <a:pt x="2935898" y="1806253"/>
                  </a:cubicBezTo>
                  <a:cubicBezTo>
                    <a:pt x="2934001" y="1808166"/>
                    <a:pt x="2930205" y="1808166"/>
                    <a:pt x="2928308" y="1808166"/>
                  </a:cubicBezTo>
                  <a:lnTo>
                    <a:pt x="2925727" y="1806721"/>
                  </a:lnTo>
                  <a:lnTo>
                    <a:pt x="2919995" y="1808165"/>
                  </a:lnTo>
                  <a:cubicBezTo>
                    <a:pt x="2912404" y="1808165"/>
                    <a:pt x="2906711" y="1804338"/>
                    <a:pt x="2902916" y="1798598"/>
                  </a:cubicBezTo>
                  <a:cubicBezTo>
                    <a:pt x="2897223" y="1789031"/>
                    <a:pt x="2901019" y="1777551"/>
                    <a:pt x="2908609" y="1771811"/>
                  </a:cubicBezTo>
                  <a:cubicBezTo>
                    <a:pt x="3033853" y="1691449"/>
                    <a:pt x="3033853" y="1691449"/>
                    <a:pt x="3033853" y="1691449"/>
                  </a:cubicBezTo>
                  <a:cubicBezTo>
                    <a:pt x="3037648" y="1687622"/>
                    <a:pt x="3045238" y="1687622"/>
                    <a:pt x="3050931" y="1689536"/>
                  </a:cubicBezTo>
                  <a:close/>
                  <a:moveTo>
                    <a:pt x="3142468" y="1598088"/>
                  </a:moveTo>
                  <a:cubicBezTo>
                    <a:pt x="3150025" y="1598088"/>
                    <a:pt x="3157583" y="1603828"/>
                    <a:pt x="3159472" y="1611481"/>
                  </a:cubicBezTo>
                  <a:cubicBezTo>
                    <a:pt x="3165140" y="1632528"/>
                    <a:pt x="3165140" y="1632528"/>
                    <a:pt x="3165140" y="1632528"/>
                  </a:cubicBezTo>
                  <a:cubicBezTo>
                    <a:pt x="3172698" y="1634442"/>
                    <a:pt x="3180255" y="1638269"/>
                    <a:pt x="3182145" y="1645922"/>
                  </a:cubicBezTo>
                  <a:cubicBezTo>
                    <a:pt x="3184034" y="1655489"/>
                    <a:pt x="3182145" y="1663143"/>
                    <a:pt x="3174587" y="1668883"/>
                  </a:cubicBezTo>
                  <a:cubicBezTo>
                    <a:pt x="3112238" y="1712890"/>
                    <a:pt x="3112238" y="1712890"/>
                    <a:pt x="3112238" y="1712890"/>
                  </a:cubicBezTo>
                  <a:cubicBezTo>
                    <a:pt x="3110348" y="1716717"/>
                    <a:pt x="3104680" y="1716717"/>
                    <a:pt x="3100901" y="1716717"/>
                  </a:cubicBezTo>
                  <a:cubicBezTo>
                    <a:pt x="3097123" y="1716717"/>
                    <a:pt x="3093344" y="1716717"/>
                    <a:pt x="3089565" y="1712890"/>
                  </a:cubicBezTo>
                  <a:cubicBezTo>
                    <a:pt x="3082008" y="1707150"/>
                    <a:pt x="3080118" y="1697583"/>
                    <a:pt x="3083897" y="1689930"/>
                  </a:cubicBezTo>
                  <a:cubicBezTo>
                    <a:pt x="3123574" y="1609568"/>
                    <a:pt x="3123574" y="1609568"/>
                    <a:pt x="3123574" y="1609568"/>
                  </a:cubicBezTo>
                  <a:cubicBezTo>
                    <a:pt x="3127353" y="1601914"/>
                    <a:pt x="3134910" y="1596174"/>
                    <a:pt x="3142468" y="1598088"/>
                  </a:cubicBezTo>
                  <a:close/>
                  <a:moveTo>
                    <a:pt x="2731430" y="1263638"/>
                  </a:moveTo>
                  <a:cubicBezTo>
                    <a:pt x="2804291" y="1271300"/>
                    <a:pt x="2804291" y="1271300"/>
                    <a:pt x="2804291" y="1271300"/>
                  </a:cubicBezTo>
                  <a:cubicBezTo>
                    <a:pt x="2810043" y="1271300"/>
                    <a:pt x="2815795" y="1275131"/>
                    <a:pt x="2819630" y="1278963"/>
                  </a:cubicBezTo>
                  <a:cubicBezTo>
                    <a:pt x="2821547" y="1284709"/>
                    <a:pt x="2823465" y="1290456"/>
                    <a:pt x="2821547" y="1296202"/>
                  </a:cubicBezTo>
                  <a:cubicBezTo>
                    <a:pt x="2815795" y="1309611"/>
                    <a:pt x="2815795" y="1309611"/>
                    <a:pt x="2815795" y="1309611"/>
                  </a:cubicBezTo>
                  <a:cubicBezTo>
                    <a:pt x="2842639" y="1319189"/>
                    <a:pt x="2842639" y="1319189"/>
                    <a:pt x="2842639" y="1319189"/>
                  </a:cubicBezTo>
                  <a:cubicBezTo>
                    <a:pt x="2869482" y="1273216"/>
                    <a:pt x="2869482" y="1273216"/>
                    <a:pt x="2869482" y="1273216"/>
                  </a:cubicBezTo>
                  <a:cubicBezTo>
                    <a:pt x="2871400" y="1269385"/>
                    <a:pt x="2877152" y="1265554"/>
                    <a:pt x="2882904" y="1263638"/>
                  </a:cubicBezTo>
                  <a:cubicBezTo>
                    <a:pt x="2888656" y="1263638"/>
                    <a:pt x="2894408" y="1265554"/>
                    <a:pt x="2898243" y="1269385"/>
                  </a:cubicBezTo>
                  <a:cubicBezTo>
                    <a:pt x="2930839" y="1298118"/>
                    <a:pt x="2930839" y="1298118"/>
                    <a:pt x="2930839" y="1298118"/>
                  </a:cubicBezTo>
                  <a:cubicBezTo>
                    <a:pt x="2934674" y="1300033"/>
                    <a:pt x="2936591" y="1303864"/>
                    <a:pt x="2938509" y="1309611"/>
                  </a:cubicBezTo>
                  <a:cubicBezTo>
                    <a:pt x="2951930" y="1378570"/>
                    <a:pt x="2951930" y="1378570"/>
                    <a:pt x="2951930" y="1378570"/>
                  </a:cubicBezTo>
                  <a:cubicBezTo>
                    <a:pt x="3003700" y="1460938"/>
                    <a:pt x="3003700" y="1460938"/>
                    <a:pt x="3003700" y="1460938"/>
                  </a:cubicBezTo>
                  <a:cubicBezTo>
                    <a:pt x="3007535" y="1466685"/>
                    <a:pt x="3009452" y="1474347"/>
                    <a:pt x="3005617" y="1480094"/>
                  </a:cubicBezTo>
                  <a:cubicBezTo>
                    <a:pt x="2950013" y="1589279"/>
                    <a:pt x="2950013" y="1589279"/>
                    <a:pt x="2950013" y="1589279"/>
                  </a:cubicBezTo>
                  <a:cubicBezTo>
                    <a:pt x="2948096" y="1591195"/>
                    <a:pt x="2948096" y="1593110"/>
                    <a:pt x="2946178" y="1595026"/>
                  </a:cubicBezTo>
                  <a:cubicBezTo>
                    <a:pt x="2875234" y="1654407"/>
                    <a:pt x="2875234" y="1654407"/>
                    <a:pt x="2875234" y="1654407"/>
                  </a:cubicBezTo>
                  <a:cubicBezTo>
                    <a:pt x="2873317" y="1656323"/>
                    <a:pt x="2871400" y="1658238"/>
                    <a:pt x="2867565" y="1658238"/>
                  </a:cubicBezTo>
                  <a:cubicBezTo>
                    <a:pt x="2802373" y="1679309"/>
                    <a:pt x="2802373" y="1679309"/>
                    <a:pt x="2802373" y="1679309"/>
                  </a:cubicBezTo>
                  <a:cubicBezTo>
                    <a:pt x="2800456" y="1679309"/>
                    <a:pt x="2798539" y="1679309"/>
                    <a:pt x="2796621" y="1679309"/>
                  </a:cubicBezTo>
                  <a:cubicBezTo>
                    <a:pt x="2794704" y="1679309"/>
                    <a:pt x="2790869" y="1679309"/>
                    <a:pt x="2788952" y="1679309"/>
                  </a:cubicBezTo>
                  <a:cubicBezTo>
                    <a:pt x="2750604" y="1662069"/>
                    <a:pt x="2735264" y="1652492"/>
                    <a:pt x="2733347" y="1639083"/>
                  </a:cubicBezTo>
                  <a:cubicBezTo>
                    <a:pt x="2729512" y="1633336"/>
                    <a:pt x="2719925" y="1616097"/>
                    <a:pt x="2710338" y="1600772"/>
                  </a:cubicBezTo>
                  <a:cubicBezTo>
                    <a:pt x="2662403" y="1564377"/>
                    <a:pt x="2662403" y="1564377"/>
                    <a:pt x="2662403" y="1564377"/>
                  </a:cubicBezTo>
                  <a:cubicBezTo>
                    <a:pt x="2566533" y="1612266"/>
                    <a:pt x="2566533" y="1612266"/>
                    <a:pt x="2566533" y="1612266"/>
                  </a:cubicBezTo>
                  <a:cubicBezTo>
                    <a:pt x="2562699" y="1614181"/>
                    <a:pt x="2560781" y="1616097"/>
                    <a:pt x="2556946" y="1616097"/>
                  </a:cubicBezTo>
                  <a:cubicBezTo>
                    <a:pt x="2461077" y="1619928"/>
                    <a:pt x="2461077" y="1619928"/>
                    <a:pt x="2461077" y="1619928"/>
                  </a:cubicBezTo>
                  <a:cubicBezTo>
                    <a:pt x="2455324" y="1619928"/>
                    <a:pt x="2447655" y="1616097"/>
                    <a:pt x="2443820" y="1610350"/>
                  </a:cubicBezTo>
                  <a:cubicBezTo>
                    <a:pt x="2439985" y="1604603"/>
                    <a:pt x="2439985" y="1598857"/>
                    <a:pt x="2441903" y="1591195"/>
                  </a:cubicBezTo>
                  <a:cubicBezTo>
                    <a:pt x="2455324" y="1566293"/>
                    <a:pt x="2455324" y="1566293"/>
                    <a:pt x="2455324" y="1566293"/>
                  </a:cubicBezTo>
                  <a:cubicBezTo>
                    <a:pt x="2464911" y="1418797"/>
                    <a:pt x="2464911" y="1418797"/>
                    <a:pt x="2464911" y="1418797"/>
                  </a:cubicBezTo>
                  <a:cubicBezTo>
                    <a:pt x="2464911" y="1411134"/>
                    <a:pt x="2470664" y="1403472"/>
                    <a:pt x="2480251" y="1401557"/>
                  </a:cubicBezTo>
                  <a:cubicBezTo>
                    <a:pt x="2560781" y="1380486"/>
                    <a:pt x="2560781" y="1380486"/>
                    <a:pt x="2560781" y="1380486"/>
                  </a:cubicBezTo>
                  <a:cubicBezTo>
                    <a:pt x="2583790" y="1355584"/>
                    <a:pt x="2583790" y="1355584"/>
                    <a:pt x="2583790" y="1355584"/>
                  </a:cubicBezTo>
                  <a:cubicBezTo>
                    <a:pt x="2583790" y="1353668"/>
                    <a:pt x="2585707" y="1353668"/>
                    <a:pt x="2585707" y="1351753"/>
                  </a:cubicBezTo>
                  <a:cubicBezTo>
                    <a:pt x="2660486" y="1296202"/>
                    <a:pt x="2660486" y="1296202"/>
                    <a:pt x="2660486" y="1296202"/>
                  </a:cubicBezTo>
                  <a:cubicBezTo>
                    <a:pt x="2666238" y="1290456"/>
                    <a:pt x="2675825" y="1290456"/>
                    <a:pt x="2681577" y="1294287"/>
                  </a:cubicBezTo>
                  <a:cubicBezTo>
                    <a:pt x="2698834" y="1305780"/>
                    <a:pt x="2698834" y="1305780"/>
                    <a:pt x="2698834" y="1305780"/>
                  </a:cubicBezTo>
                  <a:cubicBezTo>
                    <a:pt x="2710338" y="1277047"/>
                    <a:pt x="2710338" y="1277047"/>
                    <a:pt x="2710338" y="1277047"/>
                  </a:cubicBezTo>
                  <a:cubicBezTo>
                    <a:pt x="2714173" y="1267469"/>
                    <a:pt x="2721843" y="1263638"/>
                    <a:pt x="2731430" y="1263638"/>
                  </a:cubicBezTo>
                  <a:close/>
                  <a:moveTo>
                    <a:pt x="1753708" y="1244762"/>
                  </a:moveTo>
                  <a:cubicBezTo>
                    <a:pt x="1761419" y="1246668"/>
                    <a:pt x="1767202" y="1252383"/>
                    <a:pt x="1767202" y="1260004"/>
                  </a:cubicBezTo>
                  <a:cubicBezTo>
                    <a:pt x="1774913" y="1298106"/>
                    <a:pt x="1774913" y="1298106"/>
                    <a:pt x="1774913" y="1298106"/>
                  </a:cubicBezTo>
                  <a:cubicBezTo>
                    <a:pt x="1774913" y="1301917"/>
                    <a:pt x="1774913" y="1305727"/>
                    <a:pt x="1774913" y="1307632"/>
                  </a:cubicBezTo>
                  <a:cubicBezTo>
                    <a:pt x="1724792" y="1458138"/>
                    <a:pt x="1724792" y="1458138"/>
                    <a:pt x="1724792" y="1458138"/>
                  </a:cubicBezTo>
                  <a:cubicBezTo>
                    <a:pt x="1722864" y="1463854"/>
                    <a:pt x="1719008" y="1469569"/>
                    <a:pt x="1713225" y="1471474"/>
                  </a:cubicBezTo>
                  <a:cubicBezTo>
                    <a:pt x="1711297" y="1471474"/>
                    <a:pt x="1707442" y="1471474"/>
                    <a:pt x="1705514" y="1471474"/>
                  </a:cubicBezTo>
                  <a:cubicBezTo>
                    <a:pt x="1701659" y="1471474"/>
                    <a:pt x="1697803" y="1471474"/>
                    <a:pt x="1695875" y="1469569"/>
                  </a:cubicBezTo>
                  <a:cubicBezTo>
                    <a:pt x="1653465" y="1444802"/>
                    <a:pt x="1653465" y="1444802"/>
                    <a:pt x="1653465" y="1444802"/>
                  </a:cubicBezTo>
                  <a:cubicBezTo>
                    <a:pt x="1645754" y="1439087"/>
                    <a:pt x="1641898" y="1427656"/>
                    <a:pt x="1647682" y="1418130"/>
                  </a:cubicBezTo>
                  <a:cubicBezTo>
                    <a:pt x="1657320" y="1399079"/>
                    <a:pt x="1657320" y="1399079"/>
                    <a:pt x="1657320" y="1399079"/>
                  </a:cubicBezTo>
                  <a:cubicBezTo>
                    <a:pt x="1663104" y="1343830"/>
                    <a:pt x="1663104" y="1343830"/>
                    <a:pt x="1663104" y="1343830"/>
                  </a:cubicBezTo>
                  <a:cubicBezTo>
                    <a:pt x="1663104" y="1340019"/>
                    <a:pt x="1665031" y="1336209"/>
                    <a:pt x="1666959" y="1334304"/>
                  </a:cubicBezTo>
                  <a:cubicBezTo>
                    <a:pt x="1686237" y="1305727"/>
                    <a:pt x="1686237" y="1305727"/>
                    <a:pt x="1686237" y="1305727"/>
                  </a:cubicBezTo>
                  <a:cubicBezTo>
                    <a:pt x="1688164" y="1303822"/>
                    <a:pt x="1688164" y="1303822"/>
                    <a:pt x="1688164" y="1303822"/>
                  </a:cubicBezTo>
                  <a:cubicBezTo>
                    <a:pt x="1732503" y="1250478"/>
                    <a:pt x="1732503" y="1250478"/>
                    <a:pt x="1732503" y="1250478"/>
                  </a:cubicBezTo>
                  <a:cubicBezTo>
                    <a:pt x="1738286" y="1244762"/>
                    <a:pt x="1745997" y="1242857"/>
                    <a:pt x="1753708" y="1244762"/>
                  </a:cubicBezTo>
                  <a:close/>
                  <a:moveTo>
                    <a:pt x="2642279" y="1178336"/>
                  </a:moveTo>
                  <a:cubicBezTo>
                    <a:pt x="2671722" y="1182312"/>
                    <a:pt x="2671722" y="1182312"/>
                    <a:pt x="2671722" y="1182312"/>
                  </a:cubicBezTo>
                  <a:cubicBezTo>
                    <a:pt x="2681536" y="1184300"/>
                    <a:pt x="2689388" y="1194239"/>
                    <a:pt x="2687425" y="1204179"/>
                  </a:cubicBezTo>
                  <a:cubicBezTo>
                    <a:pt x="2687425" y="1216106"/>
                    <a:pt x="2677611" y="1222070"/>
                    <a:pt x="2667796" y="1222070"/>
                  </a:cubicBezTo>
                  <a:cubicBezTo>
                    <a:pt x="2667796" y="1222070"/>
                    <a:pt x="2665833" y="1222070"/>
                    <a:pt x="2665833" y="1222070"/>
                  </a:cubicBezTo>
                  <a:cubicBezTo>
                    <a:pt x="2636391" y="1218094"/>
                    <a:pt x="2636391" y="1218094"/>
                    <a:pt x="2636391" y="1218094"/>
                  </a:cubicBezTo>
                  <a:cubicBezTo>
                    <a:pt x="2626576" y="1218094"/>
                    <a:pt x="2618725" y="1206167"/>
                    <a:pt x="2618725" y="1196227"/>
                  </a:cubicBezTo>
                  <a:cubicBezTo>
                    <a:pt x="2620688" y="1184300"/>
                    <a:pt x="2630502" y="1176348"/>
                    <a:pt x="2642279" y="1178336"/>
                  </a:cubicBezTo>
                  <a:close/>
                  <a:moveTo>
                    <a:pt x="2520881" y="1153359"/>
                  </a:moveTo>
                  <a:cubicBezTo>
                    <a:pt x="2601458" y="1172843"/>
                    <a:pt x="2601458" y="1172843"/>
                    <a:pt x="2601458" y="1172843"/>
                  </a:cubicBezTo>
                  <a:cubicBezTo>
                    <a:pt x="2612969" y="1176739"/>
                    <a:pt x="2618724" y="1186481"/>
                    <a:pt x="2616806" y="1198172"/>
                  </a:cubicBezTo>
                  <a:cubicBezTo>
                    <a:pt x="2614887" y="1205966"/>
                    <a:pt x="2607213" y="1213759"/>
                    <a:pt x="2597621" y="1213759"/>
                  </a:cubicBezTo>
                  <a:cubicBezTo>
                    <a:pt x="2595703" y="1213759"/>
                    <a:pt x="2593784" y="1211811"/>
                    <a:pt x="2593784" y="1211811"/>
                  </a:cubicBezTo>
                  <a:cubicBezTo>
                    <a:pt x="2511289" y="1192327"/>
                    <a:pt x="2511289" y="1192327"/>
                    <a:pt x="2511289" y="1192327"/>
                  </a:cubicBezTo>
                  <a:cubicBezTo>
                    <a:pt x="2501697" y="1190378"/>
                    <a:pt x="2494023" y="1178688"/>
                    <a:pt x="2495941" y="1168946"/>
                  </a:cubicBezTo>
                  <a:cubicBezTo>
                    <a:pt x="2499778" y="1157255"/>
                    <a:pt x="2509371" y="1151410"/>
                    <a:pt x="2520881" y="1153359"/>
                  </a:cubicBezTo>
                  <a:close/>
                  <a:moveTo>
                    <a:pt x="3103143" y="1146022"/>
                  </a:moveTo>
                  <a:cubicBezTo>
                    <a:pt x="3108034" y="1145534"/>
                    <a:pt x="3113158" y="1146997"/>
                    <a:pt x="3117816" y="1150899"/>
                  </a:cubicBezTo>
                  <a:cubicBezTo>
                    <a:pt x="3183034" y="1203579"/>
                    <a:pt x="3183034" y="1203579"/>
                    <a:pt x="3183034" y="1203579"/>
                  </a:cubicBezTo>
                  <a:cubicBezTo>
                    <a:pt x="3190487" y="1209432"/>
                    <a:pt x="3192350" y="1223089"/>
                    <a:pt x="3184897" y="1230894"/>
                  </a:cubicBezTo>
                  <a:cubicBezTo>
                    <a:pt x="3181170" y="1236747"/>
                    <a:pt x="3175580" y="1238698"/>
                    <a:pt x="3169990" y="1238698"/>
                  </a:cubicBezTo>
                  <a:cubicBezTo>
                    <a:pt x="3166263" y="1238698"/>
                    <a:pt x="3162537" y="1238698"/>
                    <a:pt x="3158810" y="1234796"/>
                  </a:cubicBezTo>
                  <a:cubicBezTo>
                    <a:pt x="3093593" y="1182117"/>
                    <a:pt x="3093593" y="1182117"/>
                    <a:pt x="3093593" y="1182117"/>
                  </a:cubicBezTo>
                  <a:cubicBezTo>
                    <a:pt x="3086140" y="1174312"/>
                    <a:pt x="3084276" y="1162606"/>
                    <a:pt x="3089866" y="1152851"/>
                  </a:cubicBezTo>
                  <a:cubicBezTo>
                    <a:pt x="3093593" y="1148948"/>
                    <a:pt x="3098251" y="1146510"/>
                    <a:pt x="3103143" y="1146022"/>
                  </a:cubicBezTo>
                  <a:close/>
                  <a:moveTo>
                    <a:pt x="3051020" y="1096114"/>
                  </a:moveTo>
                  <a:cubicBezTo>
                    <a:pt x="3056155" y="1095631"/>
                    <a:pt x="3061534" y="1097081"/>
                    <a:pt x="3065446" y="1100947"/>
                  </a:cubicBezTo>
                  <a:cubicBezTo>
                    <a:pt x="3086964" y="1118347"/>
                    <a:pt x="3086964" y="1118347"/>
                    <a:pt x="3086964" y="1118347"/>
                  </a:cubicBezTo>
                  <a:cubicBezTo>
                    <a:pt x="3094788" y="1124147"/>
                    <a:pt x="3096744" y="1135748"/>
                    <a:pt x="3090876" y="1143481"/>
                  </a:cubicBezTo>
                  <a:cubicBezTo>
                    <a:pt x="3079139" y="1166681"/>
                    <a:pt x="3079139" y="1166681"/>
                    <a:pt x="3079139" y="1166681"/>
                  </a:cubicBezTo>
                  <a:cubicBezTo>
                    <a:pt x="3075227" y="1172481"/>
                    <a:pt x="3069359" y="1176348"/>
                    <a:pt x="3061534" y="1176348"/>
                  </a:cubicBezTo>
                  <a:cubicBezTo>
                    <a:pt x="3057622" y="1176348"/>
                    <a:pt x="3055666" y="1176348"/>
                    <a:pt x="3051754" y="1174415"/>
                  </a:cubicBezTo>
                  <a:cubicBezTo>
                    <a:pt x="3041973" y="1168615"/>
                    <a:pt x="3038061" y="1157015"/>
                    <a:pt x="3043929" y="1147348"/>
                  </a:cubicBezTo>
                  <a:cubicBezTo>
                    <a:pt x="3047842" y="1137681"/>
                    <a:pt x="3047842" y="1137681"/>
                    <a:pt x="3047842" y="1137681"/>
                  </a:cubicBezTo>
                  <a:cubicBezTo>
                    <a:pt x="3040017" y="1129948"/>
                    <a:pt x="3040017" y="1129948"/>
                    <a:pt x="3040017" y="1129948"/>
                  </a:cubicBezTo>
                  <a:cubicBezTo>
                    <a:pt x="3032193" y="1124147"/>
                    <a:pt x="3030237" y="1110614"/>
                    <a:pt x="3038061" y="1102881"/>
                  </a:cubicBezTo>
                  <a:cubicBezTo>
                    <a:pt x="3040995" y="1099014"/>
                    <a:pt x="3045885" y="1096597"/>
                    <a:pt x="3051020" y="1096114"/>
                  </a:cubicBezTo>
                  <a:close/>
                  <a:moveTo>
                    <a:pt x="2822604" y="1070225"/>
                  </a:moveTo>
                  <a:cubicBezTo>
                    <a:pt x="2830340" y="1068274"/>
                    <a:pt x="2838076" y="1070225"/>
                    <a:pt x="2841944" y="1078029"/>
                  </a:cubicBezTo>
                  <a:cubicBezTo>
                    <a:pt x="2857416" y="1097540"/>
                    <a:pt x="2857416" y="1097540"/>
                    <a:pt x="2857416" y="1097540"/>
                  </a:cubicBezTo>
                  <a:cubicBezTo>
                    <a:pt x="2878690" y="1087785"/>
                    <a:pt x="2878690" y="1087785"/>
                    <a:pt x="2878690" y="1087785"/>
                  </a:cubicBezTo>
                  <a:cubicBezTo>
                    <a:pt x="2884492" y="1085834"/>
                    <a:pt x="2890294" y="1085834"/>
                    <a:pt x="2896096" y="1087785"/>
                  </a:cubicBezTo>
                  <a:cubicBezTo>
                    <a:pt x="3004401" y="1144367"/>
                    <a:pt x="3004401" y="1144367"/>
                    <a:pt x="3004401" y="1144367"/>
                  </a:cubicBezTo>
                  <a:cubicBezTo>
                    <a:pt x="3006335" y="1146318"/>
                    <a:pt x="3010203" y="1148269"/>
                    <a:pt x="3010203" y="1150220"/>
                  </a:cubicBezTo>
                  <a:cubicBezTo>
                    <a:pt x="3070158" y="1228265"/>
                    <a:pt x="3070158" y="1228265"/>
                    <a:pt x="3070158" y="1228265"/>
                  </a:cubicBezTo>
                  <a:cubicBezTo>
                    <a:pt x="3075960" y="1236069"/>
                    <a:pt x="3074026" y="1247776"/>
                    <a:pt x="3068224" y="1253629"/>
                  </a:cubicBezTo>
                  <a:cubicBezTo>
                    <a:pt x="3064356" y="1257531"/>
                    <a:pt x="3058554" y="1259482"/>
                    <a:pt x="3054686" y="1259482"/>
                  </a:cubicBezTo>
                  <a:cubicBezTo>
                    <a:pt x="3050818" y="1259482"/>
                    <a:pt x="3046950" y="1259482"/>
                    <a:pt x="3043082" y="1257531"/>
                  </a:cubicBezTo>
                  <a:cubicBezTo>
                    <a:pt x="2969589" y="1206802"/>
                    <a:pt x="2969589" y="1206802"/>
                    <a:pt x="2969589" y="1206802"/>
                  </a:cubicBezTo>
                  <a:cubicBezTo>
                    <a:pt x="2954117" y="1222411"/>
                    <a:pt x="2954117" y="1222411"/>
                    <a:pt x="2954117" y="1222411"/>
                  </a:cubicBezTo>
                  <a:cubicBezTo>
                    <a:pt x="2948315" y="1228265"/>
                    <a:pt x="2938645" y="1230216"/>
                    <a:pt x="2930909" y="1226313"/>
                  </a:cubicBezTo>
                  <a:cubicBezTo>
                    <a:pt x="2876756" y="1198998"/>
                    <a:pt x="2876756" y="1198998"/>
                    <a:pt x="2876756" y="1198998"/>
                  </a:cubicBezTo>
                  <a:cubicBezTo>
                    <a:pt x="2869020" y="1195096"/>
                    <a:pt x="2863218" y="1187291"/>
                    <a:pt x="2865152" y="1177536"/>
                  </a:cubicBezTo>
                  <a:cubicBezTo>
                    <a:pt x="2867086" y="1171683"/>
                    <a:pt x="2867086" y="1171683"/>
                    <a:pt x="2867086" y="1171683"/>
                  </a:cubicBezTo>
                  <a:cubicBezTo>
                    <a:pt x="2811000" y="1148269"/>
                    <a:pt x="2811000" y="1148269"/>
                    <a:pt x="2811000" y="1148269"/>
                  </a:cubicBezTo>
                  <a:cubicBezTo>
                    <a:pt x="2801330" y="1144367"/>
                    <a:pt x="2797462" y="1134611"/>
                    <a:pt x="2799396" y="1124856"/>
                  </a:cubicBezTo>
                  <a:cubicBezTo>
                    <a:pt x="2807132" y="1085834"/>
                    <a:pt x="2807132" y="1085834"/>
                    <a:pt x="2807132" y="1085834"/>
                  </a:cubicBezTo>
                  <a:cubicBezTo>
                    <a:pt x="2809066" y="1078029"/>
                    <a:pt x="2814868" y="1072176"/>
                    <a:pt x="2822604" y="1070225"/>
                  </a:cubicBezTo>
                  <a:close/>
                  <a:moveTo>
                    <a:pt x="2717507" y="1051647"/>
                  </a:moveTo>
                  <a:cubicBezTo>
                    <a:pt x="2748805" y="1051647"/>
                    <a:pt x="2748805" y="1051647"/>
                    <a:pt x="2748805" y="1051647"/>
                  </a:cubicBezTo>
                  <a:cubicBezTo>
                    <a:pt x="2758585" y="1051647"/>
                    <a:pt x="2768366" y="1061269"/>
                    <a:pt x="2768366" y="1072815"/>
                  </a:cubicBezTo>
                  <a:cubicBezTo>
                    <a:pt x="2768366" y="1082437"/>
                    <a:pt x="2758585" y="1092059"/>
                    <a:pt x="2748805" y="1092059"/>
                  </a:cubicBezTo>
                  <a:cubicBezTo>
                    <a:pt x="2731200" y="1092059"/>
                    <a:pt x="2731200" y="1092059"/>
                    <a:pt x="2731200" y="1092059"/>
                  </a:cubicBezTo>
                  <a:cubicBezTo>
                    <a:pt x="2709683" y="1144017"/>
                    <a:pt x="2709683" y="1144017"/>
                    <a:pt x="2709683" y="1144017"/>
                  </a:cubicBezTo>
                  <a:cubicBezTo>
                    <a:pt x="2705771" y="1151714"/>
                    <a:pt x="2697946" y="1155563"/>
                    <a:pt x="2690122" y="1155563"/>
                  </a:cubicBezTo>
                  <a:cubicBezTo>
                    <a:pt x="2688166" y="1155563"/>
                    <a:pt x="2686210" y="1155563"/>
                    <a:pt x="2682297" y="1153639"/>
                  </a:cubicBezTo>
                  <a:cubicBezTo>
                    <a:pt x="2672517" y="1149790"/>
                    <a:pt x="2668605" y="1138244"/>
                    <a:pt x="2672517" y="1128622"/>
                  </a:cubicBezTo>
                  <a:cubicBezTo>
                    <a:pt x="2699902" y="1065117"/>
                    <a:pt x="2699902" y="1065117"/>
                    <a:pt x="2699902" y="1065117"/>
                  </a:cubicBezTo>
                  <a:cubicBezTo>
                    <a:pt x="2701858" y="1057420"/>
                    <a:pt x="2709683" y="1051647"/>
                    <a:pt x="2717507" y="1051647"/>
                  </a:cubicBezTo>
                  <a:close/>
                  <a:moveTo>
                    <a:pt x="2387946" y="1004616"/>
                  </a:moveTo>
                  <a:cubicBezTo>
                    <a:pt x="2392502" y="1005090"/>
                    <a:pt x="2396819" y="1007462"/>
                    <a:pt x="2399696" y="1011257"/>
                  </a:cubicBezTo>
                  <a:cubicBezTo>
                    <a:pt x="2482191" y="1094753"/>
                    <a:pt x="2482191" y="1094753"/>
                    <a:pt x="2482191" y="1094753"/>
                  </a:cubicBezTo>
                  <a:cubicBezTo>
                    <a:pt x="2487946" y="1100446"/>
                    <a:pt x="2489865" y="1106139"/>
                    <a:pt x="2487946" y="1111832"/>
                  </a:cubicBezTo>
                  <a:cubicBezTo>
                    <a:pt x="2478354" y="1161170"/>
                    <a:pt x="2478354" y="1161170"/>
                    <a:pt x="2478354" y="1161170"/>
                  </a:cubicBezTo>
                  <a:cubicBezTo>
                    <a:pt x="2476435" y="1168761"/>
                    <a:pt x="2470680" y="1174454"/>
                    <a:pt x="2464925" y="1176351"/>
                  </a:cubicBezTo>
                  <a:cubicBezTo>
                    <a:pt x="2463006" y="1176351"/>
                    <a:pt x="2461088" y="1176351"/>
                    <a:pt x="2459169" y="1176351"/>
                  </a:cubicBezTo>
                  <a:cubicBezTo>
                    <a:pt x="2453414" y="1176351"/>
                    <a:pt x="2447658" y="1174454"/>
                    <a:pt x="2443821" y="1170658"/>
                  </a:cubicBezTo>
                  <a:cubicBezTo>
                    <a:pt x="2420800" y="1147887"/>
                    <a:pt x="2420800" y="1147887"/>
                    <a:pt x="2420800" y="1147887"/>
                  </a:cubicBezTo>
                  <a:cubicBezTo>
                    <a:pt x="2418881" y="1144091"/>
                    <a:pt x="2416963" y="1142194"/>
                    <a:pt x="2416963" y="1138399"/>
                  </a:cubicBezTo>
                  <a:cubicBezTo>
                    <a:pt x="2409289" y="1117525"/>
                    <a:pt x="2399696" y="1085265"/>
                    <a:pt x="2397778" y="1077674"/>
                  </a:cubicBezTo>
                  <a:cubicBezTo>
                    <a:pt x="2393941" y="1071981"/>
                    <a:pt x="2382430" y="1053005"/>
                    <a:pt x="2369001" y="1034029"/>
                  </a:cubicBezTo>
                  <a:cubicBezTo>
                    <a:pt x="2365164" y="1026438"/>
                    <a:pt x="2365164" y="1015053"/>
                    <a:pt x="2374756" y="1009360"/>
                  </a:cubicBezTo>
                  <a:cubicBezTo>
                    <a:pt x="2378593" y="1005564"/>
                    <a:pt x="2383389" y="1004141"/>
                    <a:pt x="2387946" y="1004616"/>
                  </a:cubicBezTo>
                  <a:close/>
                  <a:moveTo>
                    <a:pt x="2648012" y="960202"/>
                  </a:moveTo>
                  <a:cubicBezTo>
                    <a:pt x="2657568" y="960202"/>
                    <a:pt x="2663301" y="962104"/>
                    <a:pt x="2691968" y="1002034"/>
                  </a:cubicBezTo>
                  <a:cubicBezTo>
                    <a:pt x="2695790" y="1007739"/>
                    <a:pt x="2697701" y="1013443"/>
                    <a:pt x="2695790" y="1019147"/>
                  </a:cubicBezTo>
                  <a:cubicBezTo>
                    <a:pt x="2659479" y="1125629"/>
                    <a:pt x="2659479" y="1125629"/>
                    <a:pt x="2659479" y="1125629"/>
                  </a:cubicBezTo>
                  <a:cubicBezTo>
                    <a:pt x="2657568" y="1135136"/>
                    <a:pt x="2649923" y="1138939"/>
                    <a:pt x="2642279" y="1138939"/>
                  </a:cubicBezTo>
                  <a:cubicBezTo>
                    <a:pt x="2640367" y="1138939"/>
                    <a:pt x="2638456" y="1138939"/>
                    <a:pt x="2636545" y="1138939"/>
                  </a:cubicBezTo>
                  <a:cubicBezTo>
                    <a:pt x="2562011" y="1119925"/>
                    <a:pt x="2562011" y="1119925"/>
                    <a:pt x="2562011" y="1119925"/>
                  </a:cubicBezTo>
                  <a:cubicBezTo>
                    <a:pt x="2556278" y="1118023"/>
                    <a:pt x="2550545" y="1114220"/>
                    <a:pt x="2548633" y="1106614"/>
                  </a:cubicBezTo>
                  <a:cubicBezTo>
                    <a:pt x="2533344" y="1066684"/>
                    <a:pt x="2533344" y="1066684"/>
                    <a:pt x="2533344" y="1066684"/>
                  </a:cubicBezTo>
                  <a:cubicBezTo>
                    <a:pt x="2531433" y="1060979"/>
                    <a:pt x="2531433" y="1055275"/>
                    <a:pt x="2533344" y="1051472"/>
                  </a:cubicBezTo>
                  <a:cubicBezTo>
                    <a:pt x="2535256" y="1045768"/>
                    <a:pt x="2540989" y="1043866"/>
                    <a:pt x="2544811" y="1041965"/>
                  </a:cubicBezTo>
                  <a:cubicBezTo>
                    <a:pt x="2556278" y="1038162"/>
                    <a:pt x="2569656" y="1032458"/>
                    <a:pt x="2575389" y="1030556"/>
                  </a:cubicBezTo>
                  <a:cubicBezTo>
                    <a:pt x="2581123" y="1022950"/>
                    <a:pt x="2594500" y="1005837"/>
                    <a:pt x="2602145" y="998231"/>
                  </a:cubicBezTo>
                  <a:cubicBezTo>
                    <a:pt x="2632723" y="964005"/>
                    <a:pt x="2638456" y="960202"/>
                    <a:pt x="2648012" y="960202"/>
                  </a:cubicBezTo>
                  <a:close/>
                  <a:moveTo>
                    <a:pt x="2885742" y="935259"/>
                  </a:moveTo>
                  <a:cubicBezTo>
                    <a:pt x="2895639" y="935259"/>
                    <a:pt x="2905536" y="944496"/>
                    <a:pt x="2905536" y="955580"/>
                  </a:cubicBezTo>
                  <a:cubicBezTo>
                    <a:pt x="2905536" y="964817"/>
                    <a:pt x="2905536" y="964817"/>
                    <a:pt x="2905536" y="964817"/>
                  </a:cubicBezTo>
                  <a:cubicBezTo>
                    <a:pt x="2905536" y="975902"/>
                    <a:pt x="2895639" y="985139"/>
                    <a:pt x="2885742" y="985139"/>
                  </a:cubicBezTo>
                  <a:cubicBezTo>
                    <a:pt x="2873866" y="985139"/>
                    <a:pt x="2863969" y="975902"/>
                    <a:pt x="2863969" y="964817"/>
                  </a:cubicBezTo>
                  <a:cubicBezTo>
                    <a:pt x="2863969" y="955580"/>
                    <a:pt x="2863969" y="955580"/>
                    <a:pt x="2863969" y="955580"/>
                  </a:cubicBezTo>
                  <a:cubicBezTo>
                    <a:pt x="2863969" y="944496"/>
                    <a:pt x="2873866" y="935259"/>
                    <a:pt x="2885742" y="935259"/>
                  </a:cubicBezTo>
                  <a:close/>
                  <a:moveTo>
                    <a:pt x="2769073" y="920039"/>
                  </a:moveTo>
                  <a:cubicBezTo>
                    <a:pt x="2773088" y="920039"/>
                    <a:pt x="2776867" y="921445"/>
                    <a:pt x="2779701" y="924257"/>
                  </a:cubicBezTo>
                  <a:cubicBezTo>
                    <a:pt x="2787258" y="929880"/>
                    <a:pt x="2789148" y="937379"/>
                    <a:pt x="2787258" y="944877"/>
                  </a:cubicBezTo>
                  <a:cubicBezTo>
                    <a:pt x="2770254" y="1001114"/>
                    <a:pt x="2770254" y="1001114"/>
                    <a:pt x="2770254" y="1001114"/>
                  </a:cubicBezTo>
                  <a:cubicBezTo>
                    <a:pt x="2768364" y="1008612"/>
                    <a:pt x="2762696" y="1012361"/>
                    <a:pt x="2757028" y="1014236"/>
                  </a:cubicBezTo>
                  <a:cubicBezTo>
                    <a:pt x="2755138" y="1014236"/>
                    <a:pt x="2753249" y="1014236"/>
                    <a:pt x="2751360" y="1014236"/>
                  </a:cubicBezTo>
                  <a:cubicBezTo>
                    <a:pt x="2745691" y="1014236"/>
                    <a:pt x="2741913" y="1012361"/>
                    <a:pt x="2738134" y="1008612"/>
                  </a:cubicBezTo>
                  <a:cubicBezTo>
                    <a:pt x="2711682" y="980494"/>
                    <a:pt x="2711682" y="980494"/>
                    <a:pt x="2711682" y="980494"/>
                  </a:cubicBezTo>
                  <a:cubicBezTo>
                    <a:pt x="2707903" y="976745"/>
                    <a:pt x="2706014" y="971121"/>
                    <a:pt x="2706014" y="965497"/>
                  </a:cubicBezTo>
                  <a:cubicBezTo>
                    <a:pt x="2707903" y="959873"/>
                    <a:pt x="2709793" y="954250"/>
                    <a:pt x="2715461" y="952375"/>
                  </a:cubicBezTo>
                  <a:cubicBezTo>
                    <a:pt x="2757028" y="924257"/>
                    <a:pt x="2757028" y="924257"/>
                    <a:pt x="2757028" y="924257"/>
                  </a:cubicBezTo>
                  <a:cubicBezTo>
                    <a:pt x="2760807" y="921445"/>
                    <a:pt x="2765058" y="920039"/>
                    <a:pt x="2769073" y="920039"/>
                  </a:cubicBezTo>
                  <a:close/>
                  <a:moveTo>
                    <a:pt x="2690159" y="903956"/>
                  </a:moveTo>
                  <a:cubicBezTo>
                    <a:pt x="2695087" y="903468"/>
                    <a:pt x="2700249" y="904930"/>
                    <a:pt x="2704942" y="907852"/>
                  </a:cubicBezTo>
                  <a:cubicBezTo>
                    <a:pt x="2712451" y="915646"/>
                    <a:pt x="2714328" y="927336"/>
                    <a:pt x="2706819" y="937078"/>
                  </a:cubicBezTo>
                  <a:cubicBezTo>
                    <a:pt x="2691802" y="956563"/>
                    <a:pt x="2691802" y="956563"/>
                    <a:pt x="2691802" y="956563"/>
                  </a:cubicBezTo>
                  <a:cubicBezTo>
                    <a:pt x="2688047" y="962408"/>
                    <a:pt x="2682415" y="964356"/>
                    <a:pt x="2676784" y="964356"/>
                  </a:cubicBezTo>
                  <a:cubicBezTo>
                    <a:pt x="2673029" y="964356"/>
                    <a:pt x="2669275" y="962408"/>
                    <a:pt x="2665520" y="960459"/>
                  </a:cubicBezTo>
                  <a:cubicBezTo>
                    <a:pt x="2656134" y="952666"/>
                    <a:pt x="2656134" y="940975"/>
                    <a:pt x="2661766" y="931233"/>
                  </a:cubicBezTo>
                  <a:cubicBezTo>
                    <a:pt x="2676784" y="911749"/>
                    <a:pt x="2676784" y="911749"/>
                    <a:pt x="2676784" y="911749"/>
                  </a:cubicBezTo>
                  <a:cubicBezTo>
                    <a:pt x="2680538" y="906878"/>
                    <a:pt x="2685231" y="904443"/>
                    <a:pt x="2690159" y="903956"/>
                  </a:cubicBezTo>
                  <a:close/>
                  <a:moveTo>
                    <a:pt x="318217" y="837399"/>
                  </a:moveTo>
                  <a:cubicBezTo>
                    <a:pt x="329302" y="835499"/>
                    <a:pt x="338539" y="841200"/>
                    <a:pt x="342233" y="850701"/>
                  </a:cubicBezTo>
                  <a:cubicBezTo>
                    <a:pt x="351470" y="875403"/>
                    <a:pt x="351470" y="875403"/>
                    <a:pt x="351470" y="875403"/>
                  </a:cubicBezTo>
                  <a:cubicBezTo>
                    <a:pt x="353318" y="886805"/>
                    <a:pt x="349623" y="896306"/>
                    <a:pt x="338539" y="900106"/>
                  </a:cubicBezTo>
                  <a:cubicBezTo>
                    <a:pt x="336691" y="900106"/>
                    <a:pt x="334844" y="902006"/>
                    <a:pt x="332996" y="902006"/>
                  </a:cubicBezTo>
                  <a:cubicBezTo>
                    <a:pt x="325607" y="902006"/>
                    <a:pt x="318217" y="896306"/>
                    <a:pt x="314522" y="888705"/>
                  </a:cubicBezTo>
                  <a:cubicBezTo>
                    <a:pt x="307133" y="862102"/>
                    <a:pt x="307133" y="862102"/>
                    <a:pt x="307133" y="862102"/>
                  </a:cubicBezTo>
                  <a:cubicBezTo>
                    <a:pt x="303438" y="852601"/>
                    <a:pt x="308980" y="841200"/>
                    <a:pt x="318217" y="837399"/>
                  </a:cubicBezTo>
                  <a:close/>
                  <a:moveTo>
                    <a:pt x="228833" y="785619"/>
                  </a:moveTo>
                  <a:cubicBezTo>
                    <a:pt x="298493" y="795211"/>
                    <a:pt x="298493" y="795211"/>
                    <a:pt x="298493" y="795211"/>
                  </a:cubicBezTo>
                  <a:cubicBezTo>
                    <a:pt x="308168" y="797130"/>
                    <a:pt x="315908" y="806722"/>
                    <a:pt x="315908" y="818233"/>
                  </a:cubicBezTo>
                  <a:cubicBezTo>
                    <a:pt x="313973" y="827825"/>
                    <a:pt x="304298" y="835499"/>
                    <a:pt x="294623" y="835499"/>
                  </a:cubicBezTo>
                  <a:cubicBezTo>
                    <a:pt x="294623" y="835499"/>
                    <a:pt x="292688" y="835499"/>
                    <a:pt x="292688" y="835499"/>
                  </a:cubicBezTo>
                  <a:cubicBezTo>
                    <a:pt x="223028" y="825907"/>
                    <a:pt x="223028" y="825907"/>
                    <a:pt x="223028" y="825907"/>
                  </a:cubicBezTo>
                  <a:cubicBezTo>
                    <a:pt x="211418" y="823988"/>
                    <a:pt x="203678" y="814396"/>
                    <a:pt x="205613" y="802885"/>
                  </a:cubicBezTo>
                  <a:cubicBezTo>
                    <a:pt x="207548" y="791375"/>
                    <a:pt x="217223" y="785619"/>
                    <a:pt x="228833" y="785619"/>
                  </a:cubicBezTo>
                  <a:close/>
                  <a:moveTo>
                    <a:pt x="19366" y="748207"/>
                  </a:moveTo>
                  <a:cubicBezTo>
                    <a:pt x="79402" y="748207"/>
                    <a:pt x="79402" y="748207"/>
                    <a:pt x="79402" y="748207"/>
                  </a:cubicBezTo>
                  <a:cubicBezTo>
                    <a:pt x="83275" y="748207"/>
                    <a:pt x="85212" y="748207"/>
                    <a:pt x="89085" y="750088"/>
                  </a:cubicBezTo>
                  <a:cubicBezTo>
                    <a:pt x="116198" y="765131"/>
                    <a:pt x="116198" y="765131"/>
                    <a:pt x="116198" y="765131"/>
                  </a:cubicBezTo>
                  <a:cubicBezTo>
                    <a:pt x="156867" y="782054"/>
                    <a:pt x="156867" y="782054"/>
                    <a:pt x="156867" y="782054"/>
                  </a:cubicBezTo>
                  <a:cubicBezTo>
                    <a:pt x="164614" y="783934"/>
                    <a:pt x="170424" y="793336"/>
                    <a:pt x="168487" y="802738"/>
                  </a:cubicBezTo>
                  <a:cubicBezTo>
                    <a:pt x="166551" y="810260"/>
                    <a:pt x="160741" y="817781"/>
                    <a:pt x="151058" y="817781"/>
                  </a:cubicBezTo>
                  <a:cubicBezTo>
                    <a:pt x="75529" y="827183"/>
                    <a:pt x="75529" y="827183"/>
                    <a:pt x="75529" y="827183"/>
                  </a:cubicBezTo>
                  <a:cubicBezTo>
                    <a:pt x="75529" y="827183"/>
                    <a:pt x="73592" y="827183"/>
                    <a:pt x="73592" y="827183"/>
                  </a:cubicBezTo>
                  <a:cubicBezTo>
                    <a:pt x="63909" y="827183"/>
                    <a:pt x="54226" y="819662"/>
                    <a:pt x="54226" y="810260"/>
                  </a:cubicBezTo>
                  <a:cubicBezTo>
                    <a:pt x="52289" y="798977"/>
                    <a:pt x="60036" y="789576"/>
                    <a:pt x="71655" y="787695"/>
                  </a:cubicBezTo>
                  <a:lnTo>
                    <a:pt x="42243" y="787695"/>
                  </a:lnTo>
                  <a:cubicBezTo>
                    <a:pt x="19366" y="787695"/>
                    <a:pt x="19366" y="787695"/>
                    <a:pt x="19366" y="787695"/>
                  </a:cubicBezTo>
                  <a:cubicBezTo>
                    <a:pt x="7746" y="787695"/>
                    <a:pt x="0" y="778293"/>
                    <a:pt x="0" y="767011"/>
                  </a:cubicBezTo>
                  <a:cubicBezTo>
                    <a:pt x="0" y="757609"/>
                    <a:pt x="7746" y="748207"/>
                    <a:pt x="19366" y="748207"/>
                  </a:cubicBezTo>
                  <a:close/>
                  <a:moveTo>
                    <a:pt x="2861371" y="507118"/>
                  </a:moveTo>
                  <a:cubicBezTo>
                    <a:pt x="2867087" y="507118"/>
                    <a:pt x="2874707" y="512874"/>
                    <a:pt x="2876612" y="518629"/>
                  </a:cubicBezTo>
                  <a:cubicBezTo>
                    <a:pt x="2899474" y="560835"/>
                    <a:pt x="2899474" y="560835"/>
                    <a:pt x="2899474" y="560835"/>
                  </a:cubicBezTo>
                  <a:cubicBezTo>
                    <a:pt x="2899474" y="562754"/>
                    <a:pt x="2901379" y="566591"/>
                    <a:pt x="2901379" y="570428"/>
                  </a:cubicBezTo>
                  <a:cubicBezTo>
                    <a:pt x="2901379" y="574265"/>
                    <a:pt x="2899474" y="614553"/>
                    <a:pt x="2867087" y="629900"/>
                  </a:cubicBezTo>
                  <a:cubicBezTo>
                    <a:pt x="2846130" y="639493"/>
                    <a:pt x="2792786" y="654841"/>
                    <a:pt x="2790881" y="654841"/>
                  </a:cubicBezTo>
                  <a:cubicBezTo>
                    <a:pt x="2788976" y="654841"/>
                    <a:pt x="2787071" y="656759"/>
                    <a:pt x="2785166" y="656759"/>
                  </a:cubicBezTo>
                  <a:cubicBezTo>
                    <a:pt x="2779450" y="656759"/>
                    <a:pt x="2773735" y="652922"/>
                    <a:pt x="2769925" y="647167"/>
                  </a:cubicBezTo>
                  <a:cubicBezTo>
                    <a:pt x="2764209" y="639493"/>
                    <a:pt x="2764209" y="629900"/>
                    <a:pt x="2769925" y="624145"/>
                  </a:cubicBezTo>
                  <a:cubicBezTo>
                    <a:pt x="2806122" y="580020"/>
                    <a:pt x="2806122" y="580020"/>
                    <a:pt x="2806122" y="580020"/>
                  </a:cubicBezTo>
                  <a:cubicBezTo>
                    <a:pt x="2842320" y="516710"/>
                    <a:pt x="2842320" y="516710"/>
                    <a:pt x="2842320" y="516710"/>
                  </a:cubicBezTo>
                  <a:cubicBezTo>
                    <a:pt x="2846130" y="510955"/>
                    <a:pt x="2853751" y="507118"/>
                    <a:pt x="2861371" y="507118"/>
                  </a:cubicBezTo>
                  <a:close/>
                  <a:moveTo>
                    <a:pt x="2810954" y="424924"/>
                  </a:moveTo>
                  <a:cubicBezTo>
                    <a:pt x="2814385" y="424454"/>
                    <a:pt x="2817816" y="424924"/>
                    <a:pt x="2820757" y="425864"/>
                  </a:cubicBezTo>
                  <a:cubicBezTo>
                    <a:pt x="2883498" y="444668"/>
                    <a:pt x="2883498" y="444668"/>
                    <a:pt x="2883498" y="444668"/>
                  </a:cubicBezTo>
                  <a:cubicBezTo>
                    <a:pt x="2891341" y="448429"/>
                    <a:pt x="2897223" y="454070"/>
                    <a:pt x="2897223" y="463472"/>
                  </a:cubicBezTo>
                  <a:cubicBezTo>
                    <a:pt x="2897223" y="470993"/>
                    <a:pt x="2891341" y="478515"/>
                    <a:pt x="2885459" y="480395"/>
                  </a:cubicBezTo>
                  <a:cubicBezTo>
                    <a:pt x="2836442" y="501079"/>
                    <a:pt x="2836442" y="501079"/>
                    <a:pt x="2836442" y="501079"/>
                  </a:cubicBezTo>
                  <a:cubicBezTo>
                    <a:pt x="2834482" y="502960"/>
                    <a:pt x="2830560" y="502960"/>
                    <a:pt x="2828599" y="502960"/>
                  </a:cubicBezTo>
                  <a:cubicBezTo>
                    <a:pt x="2826639" y="502960"/>
                    <a:pt x="2822717" y="501079"/>
                    <a:pt x="2820757" y="501079"/>
                  </a:cubicBezTo>
                  <a:cubicBezTo>
                    <a:pt x="2814875" y="499199"/>
                    <a:pt x="2810953" y="493558"/>
                    <a:pt x="2808993" y="489797"/>
                  </a:cubicBezTo>
                  <a:cubicBezTo>
                    <a:pt x="2795268" y="450309"/>
                    <a:pt x="2795268" y="450309"/>
                    <a:pt x="2795268" y="450309"/>
                  </a:cubicBezTo>
                  <a:cubicBezTo>
                    <a:pt x="2793307" y="442788"/>
                    <a:pt x="2795268" y="435266"/>
                    <a:pt x="2801150" y="429625"/>
                  </a:cubicBezTo>
                  <a:cubicBezTo>
                    <a:pt x="2804091" y="426805"/>
                    <a:pt x="2807522" y="425394"/>
                    <a:pt x="2810954" y="424924"/>
                  </a:cubicBezTo>
                  <a:close/>
                  <a:moveTo>
                    <a:pt x="505526" y="338167"/>
                  </a:moveTo>
                  <a:cubicBezTo>
                    <a:pt x="509903" y="338167"/>
                    <a:pt x="514281" y="339639"/>
                    <a:pt x="518173" y="342584"/>
                  </a:cubicBezTo>
                  <a:cubicBezTo>
                    <a:pt x="525955" y="346509"/>
                    <a:pt x="527901" y="358287"/>
                    <a:pt x="524010" y="366138"/>
                  </a:cubicBezTo>
                  <a:cubicBezTo>
                    <a:pt x="524010" y="366138"/>
                    <a:pt x="524010" y="366138"/>
                    <a:pt x="518173" y="381841"/>
                  </a:cubicBezTo>
                  <a:cubicBezTo>
                    <a:pt x="518173" y="381841"/>
                    <a:pt x="518173" y="381841"/>
                    <a:pt x="524010" y="397544"/>
                  </a:cubicBezTo>
                  <a:cubicBezTo>
                    <a:pt x="525955" y="401470"/>
                    <a:pt x="525955" y="403432"/>
                    <a:pt x="525955" y="407358"/>
                  </a:cubicBezTo>
                  <a:cubicBezTo>
                    <a:pt x="525955" y="407358"/>
                    <a:pt x="525955" y="407358"/>
                    <a:pt x="442290" y="407358"/>
                  </a:cubicBezTo>
                  <a:cubicBezTo>
                    <a:pt x="440345" y="405395"/>
                    <a:pt x="440345" y="403432"/>
                    <a:pt x="438399" y="401470"/>
                  </a:cubicBezTo>
                  <a:cubicBezTo>
                    <a:pt x="436453" y="393618"/>
                    <a:pt x="440345" y="385767"/>
                    <a:pt x="446182" y="381841"/>
                  </a:cubicBezTo>
                  <a:cubicBezTo>
                    <a:pt x="446182" y="381841"/>
                    <a:pt x="446182" y="381841"/>
                    <a:pt x="492878" y="342584"/>
                  </a:cubicBezTo>
                  <a:cubicBezTo>
                    <a:pt x="496770" y="339639"/>
                    <a:pt x="501148" y="338167"/>
                    <a:pt x="505526" y="338167"/>
                  </a:cubicBezTo>
                  <a:close/>
                  <a:moveTo>
                    <a:pt x="1959723" y="0"/>
                  </a:moveTo>
                  <a:cubicBezTo>
                    <a:pt x="2145762" y="0"/>
                    <a:pt x="2145762" y="0"/>
                    <a:pt x="2145762" y="0"/>
                  </a:cubicBezTo>
                  <a:cubicBezTo>
                    <a:pt x="2157269" y="0"/>
                    <a:pt x="2166859" y="7662"/>
                    <a:pt x="2166859" y="19154"/>
                  </a:cubicBezTo>
                  <a:cubicBezTo>
                    <a:pt x="2166859" y="38308"/>
                    <a:pt x="2166859" y="38308"/>
                    <a:pt x="2166859" y="38308"/>
                  </a:cubicBezTo>
                  <a:cubicBezTo>
                    <a:pt x="2400846" y="61293"/>
                    <a:pt x="2400846" y="61293"/>
                    <a:pt x="2400846" y="61293"/>
                  </a:cubicBezTo>
                  <a:cubicBezTo>
                    <a:pt x="2477563" y="44054"/>
                    <a:pt x="2477563" y="44054"/>
                    <a:pt x="2477563" y="44054"/>
                  </a:cubicBezTo>
                  <a:cubicBezTo>
                    <a:pt x="2479481" y="44054"/>
                    <a:pt x="2481399" y="44054"/>
                    <a:pt x="2483317" y="44054"/>
                  </a:cubicBezTo>
                  <a:cubicBezTo>
                    <a:pt x="2669355" y="65123"/>
                    <a:pt x="2949372" y="95770"/>
                    <a:pt x="2964716" y="97685"/>
                  </a:cubicBezTo>
                  <a:cubicBezTo>
                    <a:pt x="2968551" y="97685"/>
                    <a:pt x="2980059" y="99601"/>
                    <a:pt x="3037597" y="122585"/>
                  </a:cubicBezTo>
                  <a:cubicBezTo>
                    <a:pt x="3045268" y="124501"/>
                    <a:pt x="3051022" y="134078"/>
                    <a:pt x="3049104" y="143655"/>
                  </a:cubicBezTo>
                  <a:cubicBezTo>
                    <a:pt x="3047186" y="151316"/>
                    <a:pt x="3039515" y="158978"/>
                    <a:pt x="3031843" y="158978"/>
                  </a:cubicBezTo>
                  <a:cubicBezTo>
                    <a:pt x="2968551" y="162809"/>
                    <a:pt x="2968551" y="162809"/>
                    <a:pt x="2968551" y="162809"/>
                  </a:cubicBezTo>
                  <a:cubicBezTo>
                    <a:pt x="2976223" y="178132"/>
                    <a:pt x="2976223" y="178132"/>
                    <a:pt x="2976223" y="178132"/>
                  </a:cubicBezTo>
                  <a:cubicBezTo>
                    <a:pt x="2980059" y="181962"/>
                    <a:pt x="2980059" y="187709"/>
                    <a:pt x="2978141" y="193455"/>
                  </a:cubicBezTo>
                  <a:cubicBezTo>
                    <a:pt x="2976223" y="199201"/>
                    <a:pt x="2972387" y="203032"/>
                    <a:pt x="2968551" y="204947"/>
                  </a:cubicBezTo>
                  <a:cubicBezTo>
                    <a:pt x="2903342" y="235594"/>
                    <a:pt x="2903342" y="235594"/>
                    <a:pt x="2903342" y="235594"/>
                  </a:cubicBezTo>
                  <a:cubicBezTo>
                    <a:pt x="2934029" y="283478"/>
                    <a:pt x="2934029" y="283478"/>
                    <a:pt x="2934029" y="283478"/>
                  </a:cubicBezTo>
                  <a:cubicBezTo>
                    <a:pt x="2937865" y="291140"/>
                    <a:pt x="2937865" y="300717"/>
                    <a:pt x="2932111" y="306463"/>
                  </a:cubicBezTo>
                  <a:cubicBezTo>
                    <a:pt x="2920603" y="319871"/>
                    <a:pt x="2920603" y="319871"/>
                    <a:pt x="2920603" y="319871"/>
                  </a:cubicBezTo>
                  <a:cubicBezTo>
                    <a:pt x="2914850" y="329448"/>
                    <a:pt x="2903342" y="331363"/>
                    <a:pt x="2895670" y="325617"/>
                  </a:cubicBezTo>
                  <a:cubicBezTo>
                    <a:pt x="2830461" y="283478"/>
                    <a:pt x="2830461" y="283478"/>
                    <a:pt x="2830461" y="283478"/>
                  </a:cubicBezTo>
                  <a:cubicBezTo>
                    <a:pt x="2824707" y="279648"/>
                    <a:pt x="2820871" y="271986"/>
                    <a:pt x="2820871" y="264324"/>
                  </a:cubicBezTo>
                  <a:cubicBezTo>
                    <a:pt x="2824707" y="216440"/>
                    <a:pt x="2824707" y="216440"/>
                    <a:pt x="2824707" y="216440"/>
                  </a:cubicBezTo>
                  <a:cubicBezTo>
                    <a:pt x="2776759" y="216440"/>
                    <a:pt x="2776759" y="216440"/>
                    <a:pt x="2776759" y="216440"/>
                  </a:cubicBezTo>
                  <a:cubicBezTo>
                    <a:pt x="2780595" y="222186"/>
                    <a:pt x="2780595" y="227932"/>
                    <a:pt x="2776759" y="233678"/>
                  </a:cubicBezTo>
                  <a:cubicBezTo>
                    <a:pt x="2772923" y="239424"/>
                    <a:pt x="2767169" y="243255"/>
                    <a:pt x="2759498" y="243255"/>
                  </a:cubicBezTo>
                  <a:cubicBezTo>
                    <a:pt x="2663601" y="243255"/>
                    <a:pt x="2663601" y="243255"/>
                    <a:pt x="2663601" y="243255"/>
                  </a:cubicBezTo>
                  <a:cubicBezTo>
                    <a:pt x="2642504" y="275817"/>
                    <a:pt x="2642504" y="275817"/>
                    <a:pt x="2642504" y="275817"/>
                  </a:cubicBezTo>
                  <a:cubicBezTo>
                    <a:pt x="2707714" y="293055"/>
                    <a:pt x="2707714" y="293055"/>
                    <a:pt x="2707714" y="293055"/>
                  </a:cubicBezTo>
                  <a:cubicBezTo>
                    <a:pt x="2711550" y="293055"/>
                    <a:pt x="2713467" y="294971"/>
                    <a:pt x="2717303" y="296886"/>
                  </a:cubicBezTo>
                  <a:cubicBezTo>
                    <a:pt x="2807446" y="377333"/>
                    <a:pt x="2807446" y="377333"/>
                    <a:pt x="2807446" y="377333"/>
                  </a:cubicBezTo>
                  <a:cubicBezTo>
                    <a:pt x="2813200" y="383079"/>
                    <a:pt x="2815117" y="392656"/>
                    <a:pt x="2813200" y="400317"/>
                  </a:cubicBezTo>
                  <a:cubicBezTo>
                    <a:pt x="2809364" y="407979"/>
                    <a:pt x="2801692" y="413725"/>
                    <a:pt x="2792102" y="411810"/>
                  </a:cubicBezTo>
                  <a:cubicBezTo>
                    <a:pt x="2749908" y="407979"/>
                    <a:pt x="2749908" y="407979"/>
                    <a:pt x="2749908" y="407979"/>
                  </a:cubicBezTo>
                  <a:cubicBezTo>
                    <a:pt x="2736483" y="453948"/>
                    <a:pt x="2736483" y="453948"/>
                    <a:pt x="2736483" y="453948"/>
                  </a:cubicBezTo>
                  <a:cubicBezTo>
                    <a:pt x="2736483" y="455864"/>
                    <a:pt x="2736483" y="455864"/>
                    <a:pt x="2734565" y="457779"/>
                  </a:cubicBezTo>
                  <a:cubicBezTo>
                    <a:pt x="2717303" y="498002"/>
                    <a:pt x="2717303" y="498002"/>
                    <a:pt x="2717303" y="498002"/>
                  </a:cubicBezTo>
                  <a:cubicBezTo>
                    <a:pt x="2749908" y="522902"/>
                    <a:pt x="2749908" y="522902"/>
                    <a:pt x="2749908" y="522902"/>
                  </a:cubicBezTo>
                  <a:cubicBezTo>
                    <a:pt x="2757580" y="530564"/>
                    <a:pt x="2759498" y="542056"/>
                    <a:pt x="2753744" y="551633"/>
                  </a:cubicBezTo>
                  <a:cubicBezTo>
                    <a:pt x="2726893" y="584195"/>
                    <a:pt x="2726893" y="584195"/>
                    <a:pt x="2726893" y="584195"/>
                  </a:cubicBezTo>
                  <a:cubicBezTo>
                    <a:pt x="2724975" y="589941"/>
                    <a:pt x="2719221" y="591857"/>
                    <a:pt x="2713467" y="591857"/>
                  </a:cubicBezTo>
                  <a:cubicBezTo>
                    <a:pt x="2707714" y="591857"/>
                    <a:pt x="2701960" y="589941"/>
                    <a:pt x="2698124" y="586110"/>
                  </a:cubicBezTo>
                  <a:cubicBezTo>
                    <a:pt x="2646340" y="536310"/>
                    <a:pt x="2646340" y="536310"/>
                    <a:pt x="2646340" y="536310"/>
                  </a:cubicBezTo>
                  <a:cubicBezTo>
                    <a:pt x="2646340" y="534395"/>
                    <a:pt x="2646340" y="534395"/>
                    <a:pt x="2646340" y="534395"/>
                  </a:cubicBezTo>
                  <a:cubicBezTo>
                    <a:pt x="2630997" y="515241"/>
                    <a:pt x="2630997" y="515241"/>
                    <a:pt x="2630997" y="515241"/>
                  </a:cubicBezTo>
                  <a:cubicBezTo>
                    <a:pt x="2590720" y="513326"/>
                    <a:pt x="2590720" y="513326"/>
                    <a:pt x="2590720" y="513326"/>
                  </a:cubicBezTo>
                  <a:cubicBezTo>
                    <a:pt x="2586884" y="517156"/>
                    <a:pt x="2586884" y="517156"/>
                    <a:pt x="2586884" y="517156"/>
                  </a:cubicBezTo>
                  <a:cubicBezTo>
                    <a:pt x="2621407" y="524818"/>
                    <a:pt x="2621407" y="524818"/>
                    <a:pt x="2621407" y="524818"/>
                  </a:cubicBezTo>
                  <a:cubicBezTo>
                    <a:pt x="2625243" y="526733"/>
                    <a:pt x="2630997" y="530564"/>
                    <a:pt x="2632915" y="534395"/>
                  </a:cubicBezTo>
                  <a:cubicBezTo>
                    <a:pt x="2636750" y="540141"/>
                    <a:pt x="2636750" y="543972"/>
                    <a:pt x="2634833" y="549718"/>
                  </a:cubicBezTo>
                  <a:cubicBezTo>
                    <a:pt x="2629079" y="570787"/>
                    <a:pt x="2629079" y="570787"/>
                    <a:pt x="2629079" y="570787"/>
                  </a:cubicBezTo>
                  <a:cubicBezTo>
                    <a:pt x="2673191" y="624418"/>
                    <a:pt x="2673191" y="624418"/>
                    <a:pt x="2673191" y="624418"/>
                  </a:cubicBezTo>
                  <a:cubicBezTo>
                    <a:pt x="2677027" y="630165"/>
                    <a:pt x="2678945" y="635911"/>
                    <a:pt x="2677027" y="639742"/>
                  </a:cubicBezTo>
                  <a:cubicBezTo>
                    <a:pt x="2663601" y="722103"/>
                    <a:pt x="2663601" y="722103"/>
                    <a:pt x="2663601" y="722103"/>
                  </a:cubicBezTo>
                  <a:cubicBezTo>
                    <a:pt x="2663601" y="727850"/>
                    <a:pt x="2657848" y="733596"/>
                    <a:pt x="2652094" y="737427"/>
                  </a:cubicBezTo>
                  <a:cubicBezTo>
                    <a:pt x="2540854" y="789142"/>
                    <a:pt x="2540854" y="789142"/>
                    <a:pt x="2540854" y="789142"/>
                  </a:cubicBezTo>
                  <a:cubicBezTo>
                    <a:pt x="2538936" y="791058"/>
                    <a:pt x="2535100" y="791058"/>
                    <a:pt x="2533183" y="791058"/>
                  </a:cubicBezTo>
                  <a:cubicBezTo>
                    <a:pt x="2498660" y="794888"/>
                    <a:pt x="2498660" y="794888"/>
                    <a:pt x="2498660" y="794888"/>
                  </a:cubicBezTo>
                  <a:cubicBezTo>
                    <a:pt x="2498660" y="808296"/>
                    <a:pt x="2498660" y="808296"/>
                    <a:pt x="2498660" y="808296"/>
                  </a:cubicBezTo>
                  <a:cubicBezTo>
                    <a:pt x="2531265" y="829365"/>
                    <a:pt x="2531265" y="829365"/>
                    <a:pt x="2531265" y="829365"/>
                  </a:cubicBezTo>
                  <a:cubicBezTo>
                    <a:pt x="2535100" y="831281"/>
                    <a:pt x="2538936" y="835112"/>
                    <a:pt x="2538936" y="840858"/>
                  </a:cubicBezTo>
                  <a:cubicBezTo>
                    <a:pt x="2540854" y="846604"/>
                    <a:pt x="2548526" y="881081"/>
                    <a:pt x="2548526" y="896404"/>
                  </a:cubicBezTo>
                  <a:cubicBezTo>
                    <a:pt x="2548526" y="919389"/>
                    <a:pt x="2519757" y="934712"/>
                    <a:pt x="2502496" y="942374"/>
                  </a:cubicBezTo>
                  <a:cubicBezTo>
                    <a:pt x="2496742" y="944289"/>
                    <a:pt x="2489070" y="944289"/>
                    <a:pt x="2483317" y="940458"/>
                  </a:cubicBezTo>
                  <a:cubicBezTo>
                    <a:pt x="2456466" y="921304"/>
                    <a:pt x="2456466" y="921304"/>
                    <a:pt x="2456466" y="921304"/>
                  </a:cubicBezTo>
                  <a:cubicBezTo>
                    <a:pt x="2466055" y="969189"/>
                    <a:pt x="2466055" y="969189"/>
                    <a:pt x="2466055" y="969189"/>
                  </a:cubicBezTo>
                  <a:cubicBezTo>
                    <a:pt x="2487152" y="1028566"/>
                    <a:pt x="2487152" y="1028566"/>
                    <a:pt x="2487152" y="1028566"/>
                  </a:cubicBezTo>
                  <a:cubicBezTo>
                    <a:pt x="2487152" y="1030482"/>
                    <a:pt x="2489070" y="1034313"/>
                    <a:pt x="2489070" y="1036228"/>
                  </a:cubicBezTo>
                  <a:cubicBezTo>
                    <a:pt x="2489070" y="1047720"/>
                    <a:pt x="2479481" y="1055382"/>
                    <a:pt x="2469891" y="1055382"/>
                  </a:cubicBezTo>
                  <a:cubicBezTo>
                    <a:pt x="2464137" y="1055382"/>
                    <a:pt x="2458384" y="1053466"/>
                    <a:pt x="2454548" y="1049636"/>
                  </a:cubicBezTo>
                  <a:cubicBezTo>
                    <a:pt x="2398928" y="992174"/>
                    <a:pt x="2398928" y="992174"/>
                    <a:pt x="2398928" y="992174"/>
                  </a:cubicBezTo>
                  <a:cubicBezTo>
                    <a:pt x="2397010" y="990258"/>
                    <a:pt x="2395092" y="986428"/>
                    <a:pt x="2395092" y="982597"/>
                  </a:cubicBezTo>
                  <a:cubicBezTo>
                    <a:pt x="2383584" y="928966"/>
                    <a:pt x="2383584" y="928966"/>
                    <a:pt x="2383584" y="928966"/>
                  </a:cubicBezTo>
                  <a:cubicBezTo>
                    <a:pt x="2358651" y="852350"/>
                    <a:pt x="2358651" y="852350"/>
                    <a:pt x="2358651" y="852350"/>
                  </a:cubicBezTo>
                  <a:cubicBezTo>
                    <a:pt x="2352898" y="852350"/>
                    <a:pt x="2352898" y="852350"/>
                    <a:pt x="2352898" y="852350"/>
                  </a:cubicBezTo>
                  <a:cubicBezTo>
                    <a:pt x="2345226" y="856181"/>
                    <a:pt x="2335636" y="852350"/>
                    <a:pt x="2331800" y="844689"/>
                  </a:cubicBezTo>
                  <a:cubicBezTo>
                    <a:pt x="2312621" y="810211"/>
                    <a:pt x="2312621" y="810211"/>
                    <a:pt x="2312621" y="810211"/>
                  </a:cubicBezTo>
                  <a:cubicBezTo>
                    <a:pt x="2310703" y="808296"/>
                    <a:pt x="2310703" y="808296"/>
                    <a:pt x="2310703" y="808296"/>
                  </a:cubicBezTo>
                  <a:cubicBezTo>
                    <a:pt x="2295360" y="775734"/>
                    <a:pt x="2295360" y="775734"/>
                    <a:pt x="2295360" y="775734"/>
                  </a:cubicBezTo>
                  <a:cubicBezTo>
                    <a:pt x="2251248" y="775734"/>
                    <a:pt x="2251248" y="775734"/>
                    <a:pt x="2251248" y="775734"/>
                  </a:cubicBezTo>
                  <a:cubicBezTo>
                    <a:pt x="2197546" y="842773"/>
                    <a:pt x="2197546" y="842773"/>
                    <a:pt x="2197546" y="842773"/>
                  </a:cubicBezTo>
                  <a:cubicBezTo>
                    <a:pt x="2197546" y="844689"/>
                    <a:pt x="2195628" y="846604"/>
                    <a:pt x="2193710" y="848519"/>
                  </a:cubicBezTo>
                  <a:cubicBezTo>
                    <a:pt x="2176449" y="858096"/>
                    <a:pt x="2176449" y="858096"/>
                    <a:pt x="2176449" y="858096"/>
                  </a:cubicBezTo>
                  <a:cubicBezTo>
                    <a:pt x="2180284" y="865758"/>
                    <a:pt x="2180284" y="865758"/>
                    <a:pt x="2180284" y="865758"/>
                  </a:cubicBezTo>
                  <a:cubicBezTo>
                    <a:pt x="2182202" y="871504"/>
                    <a:pt x="2184120" y="877250"/>
                    <a:pt x="2182202" y="882996"/>
                  </a:cubicBezTo>
                  <a:cubicBezTo>
                    <a:pt x="2153434" y="963443"/>
                    <a:pt x="2153434" y="963443"/>
                    <a:pt x="2153434" y="963443"/>
                  </a:cubicBezTo>
                  <a:cubicBezTo>
                    <a:pt x="2151516" y="969189"/>
                    <a:pt x="2147680" y="974935"/>
                    <a:pt x="2141926" y="976851"/>
                  </a:cubicBezTo>
                  <a:cubicBezTo>
                    <a:pt x="2136172" y="978766"/>
                    <a:pt x="2130418" y="976851"/>
                    <a:pt x="2124665" y="974935"/>
                  </a:cubicBezTo>
                  <a:cubicBezTo>
                    <a:pt x="2092060" y="955781"/>
                    <a:pt x="2092060" y="955781"/>
                    <a:pt x="2092060" y="955781"/>
                  </a:cubicBezTo>
                  <a:cubicBezTo>
                    <a:pt x="2086306" y="951951"/>
                    <a:pt x="2084388" y="948120"/>
                    <a:pt x="2082470" y="944289"/>
                  </a:cubicBezTo>
                  <a:cubicBezTo>
                    <a:pt x="2057537" y="861927"/>
                    <a:pt x="2057537" y="861927"/>
                    <a:pt x="2057537" y="861927"/>
                  </a:cubicBezTo>
                  <a:cubicBezTo>
                    <a:pt x="2034522" y="817873"/>
                    <a:pt x="2034522" y="817873"/>
                    <a:pt x="2034522" y="817873"/>
                  </a:cubicBezTo>
                  <a:cubicBezTo>
                    <a:pt x="1994246" y="781481"/>
                    <a:pt x="1994246" y="781481"/>
                    <a:pt x="1994246" y="781481"/>
                  </a:cubicBezTo>
                  <a:cubicBezTo>
                    <a:pt x="1994246" y="779565"/>
                    <a:pt x="1994246" y="779565"/>
                    <a:pt x="1992328" y="777650"/>
                  </a:cubicBezTo>
                  <a:cubicBezTo>
                    <a:pt x="1959723" y="733596"/>
                    <a:pt x="1959723" y="733596"/>
                    <a:pt x="1959723" y="733596"/>
                  </a:cubicBezTo>
                  <a:cubicBezTo>
                    <a:pt x="1863827" y="687626"/>
                    <a:pt x="1863827" y="687626"/>
                    <a:pt x="1863827" y="687626"/>
                  </a:cubicBezTo>
                  <a:cubicBezTo>
                    <a:pt x="1739162" y="660811"/>
                    <a:pt x="1739162" y="660811"/>
                    <a:pt x="1739162" y="660811"/>
                  </a:cubicBezTo>
                  <a:cubicBezTo>
                    <a:pt x="1729572" y="668472"/>
                    <a:pt x="1729572" y="668472"/>
                    <a:pt x="1729572" y="668472"/>
                  </a:cubicBezTo>
                  <a:cubicBezTo>
                    <a:pt x="1767931" y="712526"/>
                    <a:pt x="1767931" y="712526"/>
                    <a:pt x="1767931" y="712526"/>
                  </a:cubicBezTo>
                  <a:cubicBezTo>
                    <a:pt x="1813961" y="710611"/>
                    <a:pt x="1813961" y="710611"/>
                    <a:pt x="1813961" y="710611"/>
                  </a:cubicBezTo>
                  <a:cubicBezTo>
                    <a:pt x="1815879" y="710611"/>
                    <a:pt x="1819715" y="710611"/>
                    <a:pt x="1821633" y="712526"/>
                  </a:cubicBezTo>
                  <a:cubicBezTo>
                    <a:pt x="1879170" y="737427"/>
                    <a:pt x="1879170" y="737427"/>
                    <a:pt x="1879170" y="737427"/>
                  </a:cubicBezTo>
                  <a:cubicBezTo>
                    <a:pt x="1884924" y="739342"/>
                    <a:pt x="1888760" y="745088"/>
                    <a:pt x="1890678" y="750834"/>
                  </a:cubicBezTo>
                  <a:cubicBezTo>
                    <a:pt x="1890678" y="756580"/>
                    <a:pt x="1888760" y="764242"/>
                    <a:pt x="1884924" y="768073"/>
                  </a:cubicBezTo>
                  <a:cubicBezTo>
                    <a:pt x="1817797" y="844689"/>
                    <a:pt x="1817797" y="844689"/>
                    <a:pt x="1817797" y="844689"/>
                  </a:cubicBezTo>
                  <a:cubicBezTo>
                    <a:pt x="1815879" y="846604"/>
                    <a:pt x="1812043" y="848519"/>
                    <a:pt x="1808207" y="850435"/>
                  </a:cubicBezTo>
                  <a:cubicBezTo>
                    <a:pt x="1683542" y="882996"/>
                    <a:pt x="1683542" y="882996"/>
                    <a:pt x="1683542" y="882996"/>
                  </a:cubicBezTo>
                  <a:cubicBezTo>
                    <a:pt x="1675870" y="884912"/>
                    <a:pt x="1666281" y="881081"/>
                    <a:pt x="1662445" y="871504"/>
                  </a:cubicBezTo>
                  <a:cubicBezTo>
                    <a:pt x="1566549" y="693373"/>
                    <a:pt x="1566549" y="693373"/>
                    <a:pt x="1566549" y="693373"/>
                  </a:cubicBezTo>
                  <a:cubicBezTo>
                    <a:pt x="1541616" y="706780"/>
                    <a:pt x="1541616" y="706780"/>
                    <a:pt x="1541616" y="706780"/>
                  </a:cubicBezTo>
                  <a:cubicBezTo>
                    <a:pt x="1670117" y="909812"/>
                    <a:pt x="1670117" y="909812"/>
                    <a:pt x="1670117" y="909812"/>
                  </a:cubicBezTo>
                  <a:cubicBezTo>
                    <a:pt x="1773684" y="877250"/>
                    <a:pt x="1773684" y="877250"/>
                    <a:pt x="1773684" y="877250"/>
                  </a:cubicBezTo>
                  <a:cubicBezTo>
                    <a:pt x="1781356" y="875335"/>
                    <a:pt x="1787110" y="877250"/>
                    <a:pt x="1792864" y="879166"/>
                  </a:cubicBezTo>
                  <a:cubicBezTo>
                    <a:pt x="1796700" y="882996"/>
                    <a:pt x="1800535" y="888743"/>
                    <a:pt x="1800535" y="896404"/>
                  </a:cubicBezTo>
                  <a:cubicBezTo>
                    <a:pt x="1800535" y="913643"/>
                    <a:pt x="1800535" y="913643"/>
                    <a:pt x="1800535" y="913643"/>
                  </a:cubicBezTo>
                  <a:cubicBezTo>
                    <a:pt x="1800535" y="915558"/>
                    <a:pt x="1800535" y="917474"/>
                    <a:pt x="1798617" y="919389"/>
                  </a:cubicBezTo>
                  <a:cubicBezTo>
                    <a:pt x="1760259" y="1032397"/>
                    <a:pt x="1760259" y="1032397"/>
                    <a:pt x="1760259" y="1032397"/>
                  </a:cubicBezTo>
                  <a:cubicBezTo>
                    <a:pt x="1758341" y="1036228"/>
                    <a:pt x="1754505" y="1040059"/>
                    <a:pt x="1750669" y="1041974"/>
                  </a:cubicBezTo>
                  <a:cubicBezTo>
                    <a:pt x="1689296" y="1076451"/>
                    <a:pt x="1689296" y="1076451"/>
                    <a:pt x="1689296" y="1076451"/>
                  </a:cubicBezTo>
                  <a:cubicBezTo>
                    <a:pt x="1639430" y="1166475"/>
                    <a:pt x="1639430" y="1166475"/>
                    <a:pt x="1639430" y="1166475"/>
                  </a:cubicBezTo>
                  <a:cubicBezTo>
                    <a:pt x="1645184" y="1206698"/>
                    <a:pt x="1645184" y="1206698"/>
                    <a:pt x="1645184" y="1206698"/>
                  </a:cubicBezTo>
                  <a:cubicBezTo>
                    <a:pt x="1662445" y="1294806"/>
                    <a:pt x="1662445" y="1294806"/>
                    <a:pt x="1662445" y="1294806"/>
                  </a:cubicBezTo>
                  <a:cubicBezTo>
                    <a:pt x="1662445" y="1300552"/>
                    <a:pt x="1660527" y="1308214"/>
                    <a:pt x="1656691" y="1312045"/>
                  </a:cubicBezTo>
                  <a:cubicBezTo>
                    <a:pt x="1585728" y="1377168"/>
                    <a:pt x="1585728" y="1377168"/>
                    <a:pt x="1585728" y="1377168"/>
                  </a:cubicBezTo>
                  <a:cubicBezTo>
                    <a:pt x="1595317" y="1394406"/>
                    <a:pt x="1595317" y="1394406"/>
                    <a:pt x="1595317" y="1394406"/>
                  </a:cubicBezTo>
                  <a:cubicBezTo>
                    <a:pt x="1599153" y="1402068"/>
                    <a:pt x="1597235" y="1411645"/>
                    <a:pt x="1591482" y="1417391"/>
                  </a:cubicBezTo>
                  <a:cubicBezTo>
                    <a:pt x="1439966" y="1580200"/>
                    <a:pt x="1439966" y="1580200"/>
                    <a:pt x="1439966" y="1580200"/>
                  </a:cubicBezTo>
                  <a:cubicBezTo>
                    <a:pt x="1436130" y="1584030"/>
                    <a:pt x="1432294" y="1587861"/>
                    <a:pt x="1426540" y="1587861"/>
                  </a:cubicBezTo>
                  <a:cubicBezTo>
                    <a:pt x="1349823" y="1587861"/>
                    <a:pt x="1349823" y="1587861"/>
                    <a:pt x="1349823" y="1587861"/>
                  </a:cubicBezTo>
                  <a:cubicBezTo>
                    <a:pt x="1342151" y="1587861"/>
                    <a:pt x="1334480" y="1582115"/>
                    <a:pt x="1332562" y="1576369"/>
                  </a:cubicBezTo>
                  <a:cubicBezTo>
                    <a:pt x="1290368" y="1486345"/>
                    <a:pt x="1290368" y="1486345"/>
                    <a:pt x="1290368" y="1486345"/>
                  </a:cubicBezTo>
                  <a:cubicBezTo>
                    <a:pt x="1290368" y="1484430"/>
                    <a:pt x="1290368" y="1484430"/>
                    <a:pt x="1290368" y="1484430"/>
                  </a:cubicBezTo>
                  <a:cubicBezTo>
                    <a:pt x="1230912" y="1336945"/>
                    <a:pt x="1232830" y="1329283"/>
                    <a:pt x="1234748" y="1321622"/>
                  </a:cubicBezTo>
                  <a:cubicBezTo>
                    <a:pt x="1238584" y="1315875"/>
                    <a:pt x="1255845" y="1264160"/>
                    <a:pt x="1261599" y="1246921"/>
                  </a:cubicBezTo>
                  <a:cubicBezTo>
                    <a:pt x="1238584" y="1162644"/>
                    <a:pt x="1238584" y="1162644"/>
                    <a:pt x="1238584" y="1162644"/>
                  </a:cubicBezTo>
                  <a:cubicBezTo>
                    <a:pt x="1205979" y="1105182"/>
                    <a:pt x="1205979" y="1105182"/>
                    <a:pt x="1205979" y="1105182"/>
                  </a:cubicBezTo>
                  <a:cubicBezTo>
                    <a:pt x="1204061" y="1101351"/>
                    <a:pt x="1204061" y="1099436"/>
                    <a:pt x="1204061" y="1095605"/>
                  </a:cubicBezTo>
                  <a:cubicBezTo>
                    <a:pt x="1204061" y="1040059"/>
                    <a:pt x="1204061" y="1040059"/>
                    <a:pt x="1204061" y="1040059"/>
                  </a:cubicBezTo>
                  <a:cubicBezTo>
                    <a:pt x="1192553" y="1024736"/>
                    <a:pt x="1192553" y="1024736"/>
                    <a:pt x="1192553" y="1024736"/>
                  </a:cubicBezTo>
                  <a:cubicBezTo>
                    <a:pt x="1167620" y="1024736"/>
                    <a:pt x="1167620" y="1024736"/>
                    <a:pt x="1167620" y="1024736"/>
                  </a:cubicBezTo>
                  <a:cubicBezTo>
                    <a:pt x="1161867" y="1024736"/>
                    <a:pt x="1156113" y="1022820"/>
                    <a:pt x="1152277" y="1018989"/>
                  </a:cubicBezTo>
                  <a:cubicBezTo>
                    <a:pt x="1131180" y="997920"/>
                    <a:pt x="1131180" y="997920"/>
                    <a:pt x="1131180" y="997920"/>
                  </a:cubicBezTo>
                  <a:cubicBezTo>
                    <a:pt x="1052545" y="1024736"/>
                    <a:pt x="1052545" y="1024736"/>
                    <a:pt x="1052545" y="1024736"/>
                  </a:cubicBezTo>
                  <a:cubicBezTo>
                    <a:pt x="1050627" y="1024736"/>
                    <a:pt x="1048709" y="1024736"/>
                    <a:pt x="1046791" y="1024736"/>
                  </a:cubicBezTo>
                  <a:cubicBezTo>
                    <a:pt x="975828" y="1024736"/>
                    <a:pt x="975828" y="1024736"/>
                    <a:pt x="975828" y="1024736"/>
                  </a:cubicBezTo>
                  <a:cubicBezTo>
                    <a:pt x="970074" y="1024736"/>
                    <a:pt x="964320" y="1022820"/>
                    <a:pt x="960484" y="1017074"/>
                  </a:cubicBezTo>
                  <a:cubicBezTo>
                    <a:pt x="845409" y="875335"/>
                    <a:pt x="845409" y="875335"/>
                    <a:pt x="845409" y="875335"/>
                  </a:cubicBezTo>
                  <a:cubicBezTo>
                    <a:pt x="839655" y="869589"/>
                    <a:pt x="839655" y="860012"/>
                    <a:pt x="841573" y="854266"/>
                  </a:cubicBezTo>
                  <a:cubicBezTo>
                    <a:pt x="860752" y="812127"/>
                    <a:pt x="860752" y="812127"/>
                    <a:pt x="860752" y="812127"/>
                  </a:cubicBezTo>
                  <a:cubicBezTo>
                    <a:pt x="841573" y="766157"/>
                    <a:pt x="841573" y="766157"/>
                    <a:pt x="841573" y="766157"/>
                  </a:cubicBezTo>
                  <a:cubicBezTo>
                    <a:pt x="839655" y="758496"/>
                    <a:pt x="841573" y="750834"/>
                    <a:pt x="845409" y="745088"/>
                  </a:cubicBezTo>
                  <a:cubicBezTo>
                    <a:pt x="1014186" y="566957"/>
                    <a:pt x="1014186" y="566957"/>
                    <a:pt x="1014186" y="566957"/>
                  </a:cubicBezTo>
                  <a:cubicBezTo>
                    <a:pt x="1018022" y="563126"/>
                    <a:pt x="1023776" y="561210"/>
                    <a:pt x="1029530" y="561210"/>
                  </a:cubicBezTo>
                  <a:cubicBezTo>
                    <a:pt x="1069806" y="561210"/>
                    <a:pt x="1069806" y="561210"/>
                    <a:pt x="1069806" y="561210"/>
                  </a:cubicBezTo>
                  <a:cubicBezTo>
                    <a:pt x="1119672" y="538226"/>
                    <a:pt x="1119672" y="538226"/>
                    <a:pt x="1119672" y="538226"/>
                  </a:cubicBezTo>
                  <a:cubicBezTo>
                    <a:pt x="1121590" y="536310"/>
                    <a:pt x="1125426" y="536310"/>
                    <a:pt x="1127344" y="536310"/>
                  </a:cubicBezTo>
                  <a:cubicBezTo>
                    <a:pt x="1211733" y="538226"/>
                    <a:pt x="1211733" y="538226"/>
                    <a:pt x="1211733" y="538226"/>
                  </a:cubicBezTo>
                  <a:cubicBezTo>
                    <a:pt x="1219404" y="540141"/>
                    <a:pt x="1227076" y="543972"/>
                    <a:pt x="1230912" y="551633"/>
                  </a:cubicBezTo>
                  <a:cubicBezTo>
                    <a:pt x="1246255" y="586110"/>
                    <a:pt x="1246255" y="586110"/>
                    <a:pt x="1246255" y="586110"/>
                  </a:cubicBezTo>
                  <a:cubicBezTo>
                    <a:pt x="1321054" y="601434"/>
                    <a:pt x="1321054" y="601434"/>
                    <a:pt x="1321054" y="601434"/>
                  </a:cubicBezTo>
                  <a:cubicBezTo>
                    <a:pt x="1332562" y="601434"/>
                    <a:pt x="1332562" y="601434"/>
                    <a:pt x="1332562" y="601434"/>
                  </a:cubicBezTo>
                  <a:cubicBezTo>
                    <a:pt x="1334480" y="593772"/>
                    <a:pt x="1342151" y="588026"/>
                    <a:pt x="1351741" y="589941"/>
                  </a:cubicBezTo>
                  <a:cubicBezTo>
                    <a:pt x="1418868" y="595687"/>
                    <a:pt x="1418868" y="595687"/>
                    <a:pt x="1418868" y="595687"/>
                  </a:cubicBezTo>
                  <a:cubicBezTo>
                    <a:pt x="1520518" y="605264"/>
                    <a:pt x="1520518" y="605264"/>
                    <a:pt x="1520518" y="605264"/>
                  </a:cubicBezTo>
                  <a:cubicBezTo>
                    <a:pt x="1528190" y="605264"/>
                    <a:pt x="1528190" y="605264"/>
                    <a:pt x="1528190" y="605264"/>
                  </a:cubicBezTo>
                  <a:cubicBezTo>
                    <a:pt x="1532026" y="563126"/>
                    <a:pt x="1532026" y="563126"/>
                    <a:pt x="1532026" y="563126"/>
                  </a:cubicBezTo>
                  <a:cubicBezTo>
                    <a:pt x="1491750" y="572703"/>
                    <a:pt x="1491750" y="572703"/>
                    <a:pt x="1491750" y="572703"/>
                  </a:cubicBezTo>
                  <a:cubicBezTo>
                    <a:pt x="1484078" y="572703"/>
                    <a:pt x="1478324" y="570787"/>
                    <a:pt x="1472570" y="566957"/>
                  </a:cubicBezTo>
                  <a:cubicBezTo>
                    <a:pt x="1413115" y="507579"/>
                    <a:pt x="1413115" y="507579"/>
                    <a:pt x="1413115" y="507579"/>
                  </a:cubicBezTo>
                  <a:cubicBezTo>
                    <a:pt x="1409279" y="507579"/>
                    <a:pt x="1409279" y="507579"/>
                    <a:pt x="1409279" y="507579"/>
                  </a:cubicBezTo>
                  <a:cubicBezTo>
                    <a:pt x="1409279" y="542056"/>
                    <a:pt x="1409279" y="542056"/>
                    <a:pt x="1409279" y="542056"/>
                  </a:cubicBezTo>
                  <a:cubicBezTo>
                    <a:pt x="1409279" y="549718"/>
                    <a:pt x="1405443" y="555464"/>
                    <a:pt x="1399689" y="559295"/>
                  </a:cubicBezTo>
                  <a:cubicBezTo>
                    <a:pt x="1392017" y="563126"/>
                    <a:pt x="1384346" y="563126"/>
                    <a:pt x="1378592" y="559295"/>
                  </a:cubicBezTo>
                  <a:cubicBezTo>
                    <a:pt x="1351741" y="542056"/>
                    <a:pt x="1351741" y="542056"/>
                    <a:pt x="1351741" y="542056"/>
                  </a:cubicBezTo>
                  <a:cubicBezTo>
                    <a:pt x="1347905" y="540141"/>
                    <a:pt x="1345987" y="538226"/>
                    <a:pt x="1344069" y="536310"/>
                  </a:cubicBezTo>
                  <a:cubicBezTo>
                    <a:pt x="1319136" y="499918"/>
                    <a:pt x="1319136" y="499918"/>
                    <a:pt x="1319136" y="499918"/>
                  </a:cubicBezTo>
                  <a:cubicBezTo>
                    <a:pt x="1319136" y="498002"/>
                    <a:pt x="1319136" y="498002"/>
                    <a:pt x="1319136" y="498002"/>
                  </a:cubicBezTo>
                  <a:cubicBezTo>
                    <a:pt x="1276942" y="425217"/>
                    <a:pt x="1276942" y="425217"/>
                    <a:pt x="1276942" y="425217"/>
                  </a:cubicBezTo>
                  <a:cubicBezTo>
                    <a:pt x="1257763" y="432879"/>
                    <a:pt x="1257763" y="432879"/>
                    <a:pt x="1257763" y="432879"/>
                  </a:cubicBezTo>
                  <a:cubicBezTo>
                    <a:pt x="1315301" y="501833"/>
                    <a:pt x="1315301" y="501833"/>
                    <a:pt x="1315301" y="501833"/>
                  </a:cubicBezTo>
                  <a:cubicBezTo>
                    <a:pt x="1321054" y="507579"/>
                    <a:pt x="1321054" y="519072"/>
                    <a:pt x="1315301" y="524818"/>
                  </a:cubicBezTo>
                  <a:cubicBezTo>
                    <a:pt x="1298039" y="547803"/>
                    <a:pt x="1298039" y="547803"/>
                    <a:pt x="1298039" y="547803"/>
                  </a:cubicBezTo>
                  <a:cubicBezTo>
                    <a:pt x="1294203" y="553549"/>
                    <a:pt x="1284614" y="557380"/>
                    <a:pt x="1276942" y="555464"/>
                  </a:cubicBezTo>
                  <a:cubicBezTo>
                    <a:pt x="1269270" y="553549"/>
                    <a:pt x="1263517" y="547803"/>
                    <a:pt x="1263517" y="538226"/>
                  </a:cubicBezTo>
                  <a:cubicBezTo>
                    <a:pt x="1257763" y="509495"/>
                    <a:pt x="1257763" y="509495"/>
                    <a:pt x="1257763" y="509495"/>
                  </a:cubicBezTo>
                  <a:cubicBezTo>
                    <a:pt x="1211733" y="467356"/>
                    <a:pt x="1211733" y="467356"/>
                    <a:pt x="1211733" y="467356"/>
                  </a:cubicBezTo>
                  <a:cubicBezTo>
                    <a:pt x="1127344" y="473102"/>
                    <a:pt x="1127344" y="473102"/>
                    <a:pt x="1127344" y="473102"/>
                  </a:cubicBezTo>
                  <a:cubicBezTo>
                    <a:pt x="1087068" y="534395"/>
                    <a:pt x="1087068" y="534395"/>
                    <a:pt x="1087068" y="534395"/>
                  </a:cubicBezTo>
                  <a:cubicBezTo>
                    <a:pt x="1085150" y="538226"/>
                    <a:pt x="1079396" y="540141"/>
                    <a:pt x="1075560" y="542056"/>
                  </a:cubicBezTo>
                  <a:cubicBezTo>
                    <a:pt x="1004597" y="557380"/>
                    <a:pt x="1004597" y="557380"/>
                    <a:pt x="1004597" y="557380"/>
                  </a:cubicBezTo>
                  <a:cubicBezTo>
                    <a:pt x="998843" y="559295"/>
                    <a:pt x="993089" y="557380"/>
                    <a:pt x="989253" y="555464"/>
                  </a:cubicBezTo>
                  <a:cubicBezTo>
                    <a:pt x="983500" y="551633"/>
                    <a:pt x="981582" y="545887"/>
                    <a:pt x="981582" y="540141"/>
                  </a:cubicBezTo>
                  <a:cubicBezTo>
                    <a:pt x="977746" y="450118"/>
                    <a:pt x="977746" y="450118"/>
                    <a:pt x="977746" y="450118"/>
                  </a:cubicBezTo>
                  <a:cubicBezTo>
                    <a:pt x="977746" y="444371"/>
                    <a:pt x="979664" y="438625"/>
                    <a:pt x="983500" y="434794"/>
                  </a:cubicBezTo>
                  <a:cubicBezTo>
                    <a:pt x="987335" y="430964"/>
                    <a:pt x="993089" y="429048"/>
                    <a:pt x="998843" y="429048"/>
                  </a:cubicBezTo>
                  <a:cubicBezTo>
                    <a:pt x="1065970" y="429048"/>
                    <a:pt x="1065970" y="429048"/>
                    <a:pt x="1065970" y="429048"/>
                  </a:cubicBezTo>
                  <a:cubicBezTo>
                    <a:pt x="1067888" y="415640"/>
                    <a:pt x="1067888" y="415640"/>
                    <a:pt x="1067888" y="415640"/>
                  </a:cubicBezTo>
                  <a:cubicBezTo>
                    <a:pt x="1048709" y="404148"/>
                    <a:pt x="1048709" y="404148"/>
                    <a:pt x="1048709" y="404148"/>
                  </a:cubicBezTo>
                  <a:cubicBezTo>
                    <a:pt x="1041037" y="400317"/>
                    <a:pt x="1037201" y="394571"/>
                    <a:pt x="1037201" y="388825"/>
                  </a:cubicBezTo>
                  <a:cubicBezTo>
                    <a:pt x="1037201" y="381163"/>
                    <a:pt x="1041037" y="375417"/>
                    <a:pt x="1046791" y="371586"/>
                  </a:cubicBezTo>
                  <a:cubicBezTo>
                    <a:pt x="1087068" y="344771"/>
                    <a:pt x="1087068" y="344771"/>
                    <a:pt x="1087068" y="344771"/>
                  </a:cubicBezTo>
                  <a:cubicBezTo>
                    <a:pt x="1060217" y="327532"/>
                    <a:pt x="1060217" y="327532"/>
                    <a:pt x="1060217" y="327532"/>
                  </a:cubicBezTo>
                  <a:cubicBezTo>
                    <a:pt x="1054463" y="323702"/>
                    <a:pt x="1050627" y="316040"/>
                    <a:pt x="1052545" y="308378"/>
                  </a:cubicBezTo>
                  <a:cubicBezTo>
                    <a:pt x="1054463" y="293055"/>
                    <a:pt x="1054463" y="293055"/>
                    <a:pt x="1054463" y="293055"/>
                  </a:cubicBezTo>
                  <a:cubicBezTo>
                    <a:pt x="1042955" y="283478"/>
                    <a:pt x="1042955" y="283478"/>
                    <a:pt x="1042955" y="283478"/>
                  </a:cubicBezTo>
                  <a:cubicBezTo>
                    <a:pt x="1037201" y="275817"/>
                    <a:pt x="1035284" y="266240"/>
                    <a:pt x="1041037" y="258578"/>
                  </a:cubicBezTo>
                  <a:cubicBezTo>
                    <a:pt x="1058299" y="233678"/>
                    <a:pt x="1058299" y="233678"/>
                    <a:pt x="1058299" y="233678"/>
                  </a:cubicBezTo>
                  <a:cubicBezTo>
                    <a:pt x="1062134" y="227932"/>
                    <a:pt x="1067888" y="224101"/>
                    <a:pt x="1073642" y="224101"/>
                  </a:cubicBezTo>
                  <a:cubicBezTo>
                    <a:pt x="1079396" y="224101"/>
                    <a:pt x="1085150" y="226017"/>
                    <a:pt x="1088985" y="231763"/>
                  </a:cubicBezTo>
                  <a:cubicBezTo>
                    <a:pt x="1146523" y="304548"/>
                    <a:pt x="1146523" y="304548"/>
                    <a:pt x="1146523" y="304548"/>
                  </a:cubicBezTo>
                  <a:cubicBezTo>
                    <a:pt x="1163784" y="287309"/>
                    <a:pt x="1163784" y="287309"/>
                    <a:pt x="1163784" y="287309"/>
                  </a:cubicBezTo>
                  <a:cubicBezTo>
                    <a:pt x="1167620" y="283478"/>
                    <a:pt x="1173374" y="279648"/>
                    <a:pt x="1179128" y="279648"/>
                  </a:cubicBezTo>
                  <a:cubicBezTo>
                    <a:pt x="1221322" y="279648"/>
                    <a:pt x="1221322" y="279648"/>
                    <a:pt x="1221322" y="279648"/>
                  </a:cubicBezTo>
                  <a:cubicBezTo>
                    <a:pt x="1321054" y="264324"/>
                    <a:pt x="1321054" y="264324"/>
                    <a:pt x="1321054" y="264324"/>
                  </a:cubicBezTo>
                  <a:cubicBezTo>
                    <a:pt x="1376674" y="229847"/>
                    <a:pt x="1376674" y="229847"/>
                    <a:pt x="1376674" y="229847"/>
                  </a:cubicBezTo>
                  <a:cubicBezTo>
                    <a:pt x="1342151" y="172386"/>
                    <a:pt x="1342151" y="172386"/>
                    <a:pt x="1342151" y="172386"/>
                  </a:cubicBezTo>
                  <a:cubicBezTo>
                    <a:pt x="1322972" y="212609"/>
                    <a:pt x="1322972" y="212609"/>
                    <a:pt x="1322972" y="212609"/>
                  </a:cubicBezTo>
                  <a:cubicBezTo>
                    <a:pt x="1321054" y="214524"/>
                    <a:pt x="1321054" y="216440"/>
                    <a:pt x="1319136" y="218355"/>
                  </a:cubicBezTo>
                  <a:cubicBezTo>
                    <a:pt x="1286532" y="252832"/>
                    <a:pt x="1286532" y="252832"/>
                    <a:pt x="1286532" y="252832"/>
                  </a:cubicBezTo>
                  <a:cubicBezTo>
                    <a:pt x="1284614" y="252832"/>
                    <a:pt x="1284614" y="252832"/>
                    <a:pt x="1284614" y="254747"/>
                  </a:cubicBezTo>
                  <a:cubicBezTo>
                    <a:pt x="1267352" y="266240"/>
                    <a:pt x="1267352" y="266240"/>
                    <a:pt x="1267352" y="266240"/>
                  </a:cubicBezTo>
                  <a:cubicBezTo>
                    <a:pt x="1261599" y="271986"/>
                    <a:pt x="1252009" y="271986"/>
                    <a:pt x="1246255" y="268155"/>
                  </a:cubicBezTo>
                  <a:cubicBezTo>
                    <a:pt x="1227076" y="256663"/>
                    <a:pt x="1227076" y="256663"/>
                    <a:pt x="1227076" y="256663"/>
                  </a:cubicBezTo>
                  <a:cubicBezTo>
                    <a:pt x="1188718" y="260494"/>
                    <a:pt x="1188718" y="260494"/>
                    <a:pt x="1188718" y="260494"/>
                  </a:cubicBezTo>
                  <a:cubicBezTo>
                    <a:pt x="1179128" y="262409"/>
                    <a:pt x="1169538" y="254747"/>
                    <a:pt x="1167620" y="245170"/>
                  </a:cubicBezTo>
                  <a:cubicBezTo>
                    <a:pt x="1159949" y="204947"/>
                    <a:pt x="1159949" y="204947"/>
                    <a:pt x="1159949" y="204947"/>
                  </a:cubicBezTo>
                  <a:cubicBezTo>
                    <a:pt x="1158031" y="199201"/>
                    <a:pt x="1159949" y="193455"/>
                    <a:pt x="1163784" y="187709"/>
                  </a:cubicBezTo>
                  <a:cubicBezTo>
                    <a:pt x="1263517" y="90024"/>
                    <a:pt x="1263517" y="90024"/>
                    <a:pt x="1263517" y="90024"/>
                  </a:cubicBezTo>
                  <a:cubicBezTo>
                    <a:pt x="1265434" y="86193"/>
                    <a:pt x="1267352" y="86193"/>
                    <a:pt x="1271188" y="84277"/>
                  </a:cubicBezTo>
                  <a:cubicBezTo>
                    <a:pt x="1372838" y="55547"/>
                    <a:pt x="1372838" y="55547"/>
                    <a:pt x="1372838" y="55547"/>
                  </a:cubicBezTo>
                  <a:cubicBezTo>
                    <a:pt x="1372838" y="55547"/>
                    <a:pt x="1374756" y="55547"/>
                    <a:pt x="1374756" y="55547"/>
                  </a:cubicBezTo>
                  <a:cubicBezTo>
                    <a:pt x="1499421" y="36393"/>
                    <a:pt x="1499421" y="36393"/>
                    <a:pt x="1499421" y="36393"/>
                  </a:cubicBezTo>
                  <a:cubicBezTo>
                    <a:pt x="1509011" y="34477"/>
                    <a:pt x="1518601" y="40223"/>
                    <a:pt x="1520518" y="49800"/>
                  </a:cubicBezTo>
                  <a:cubicBezTo>
                    <a:pt x="1530108" y="80447"/>
                    <a:pt x="1530108" y="80447"/>
                    <a:pt x="1530108" y="80447"/>
                  </a:cubicBezTo>
                  <a:cubicBezTo>
                    <a:pt x="1532026" y="90024"/>
                    <a:pt x="1528190" y="97685"/>
                    <a:pt x="1520518" y="103431"/>
                  </a:cubicBezTo>
                  <a:cubicBezTo>
                    <a:pt x="1470652" y="137908"/>
                    <a:pt x="1470652" y="137908"/>
                    <a:pt x="1470652" y="137908"/>
                  </a:cubicBezTo>
                  <a:cubicBezTo>
                    <a:pt x="1474488" y="153232"/>
                    <a:pt x="1474488" y="153232"/>
                    <a:pt x="1474488" y="153232"/>
                  </a:cubicBezTo>
                  <a:cubicBezTo>
                    <a:pt x="1522436" y="116839"/>
                    <a:pt x="1522436" y="116839"/>
                    <a:pt x="1522436" y="116839"/>
                  </a:cubicBezTo>
                  <a:cubicBezTo>
                    <a:pt x="1524354" y="116839"/>
                    <a:pt x="1526272" y="114924"/>
                    <a:pt x="1528190" y="114924"/>
                  </a:cubicBezTo>
                  <a:cubicBezTo>
                    <a:pt x="1587646" y="97685"/>
                    <a:pt x="1587646" y="97685"/>
                    <a:pt x="1587646" y="97685"/>
                  </a:cubicBezTo>
                  <a:cubicBezTo>
                    <a:pt x="1587646" y="97685"/>
                    <a:pt x="1587646" y="97685"/>
                    <a:pt x="1589564" y="97685"/>
                  </a:cubicBezTo>
                  <a:cubicBezTo>
                    <a:pt x="1695050" y="80447"/>
                    <a:pt x="1695050" y="80447"/>
                    <a:pt x="1695050" y="80447"/>
                  </a:cubicBezTo>
                  <a:cubicBezTo>
                    <a:pt x="1696967" y="80447"/>
                    <a:pt x="1698885" y="80447"/>
                    <a:pt x="1700803" y="80447"/>
                  </a:cubicBezTo>
                  <a:cubicBezTo>
                    <a:pt x="1744916" y="84277"/>
                    <a:pt x="1744916" y="84277"/>
                    <a:pt x="1744916" y="84277"/>
                  </a:cubicBezTo>
                  <a:cubicBezTo>
                    <a:pt x="1742998" y="76616"/>
                    <a:pt x="1742998" y="67039"/>
                    <a:pt x="1748751" y="61293"/>
                  </a:cubicBezTo>
                  <a:cubicBezTo>
                    <a:pt x="1787110" y="24900"/>
                    <a:pt x="1787110" y="24900"/>
                    <a:pt x="1787110" y="24900"/>
                  </a:cubicBezTo>
                  <a:cubicBezTo>
                    <a:pt x="1792864" y="17239"/>
                    <a:pt x="1806289" y="17239"/>
                    <a:pt x="1813961" y="24900"/>
                  </a:cubicBezTo>
                  <a:cubicBezTo>
                    <a:pt x="1842730" y="51716"/>
                    <a:pt x="1842730" y="51716"/>
                    <a:pt x="1842730" y="51716"/>
                  </a:cubicBezTo>
                  <a:cubicBezTo>
                    <a:pt x="1952051" y="1916"/>
                    <a:pt x="1952051" y="1916"/>
                    <a:pt x="1952051" y="1916"/>
                  </a:cubicBezTo>
                  <a:cubicBezTo>
                    <a:pt x="1953969" y="0"/>
                    <a:pt x="1957805" y="0"/>
                    <a:pt x="1959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22"/>
            <p:cNvSpPr>
              <a:spLocks noEditPoints="1"/>
            </p:cNvSpPr>
            <p:nvPr/>
          </p:nvSpPr>
          <p:spPr bwMode="auto">
            <a:xfrm>
              <a:off x="6191929" y="3726762"/>
              <a:ext cx="99761" cy="124701"/>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22 w 53"/>
                <a:gd name="T23" fmla="*/ 45 h 67"/>
                <a:gd name="T24" fmla="*/ 23 w 53"/>
                <a:gd name="T25" fmla="*/ 45 h 67"/>
                <a:gd name="T26" fmla="*/ 22 w 53"/>
                <a:gd name="T27" fmla="*/ 42 h 67"/>
                <a:gd name="T28" fmla="*/ 22 w 53"/>
                <a:gd name="T2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7">
                  <a:moveTo>
                    <a:pt x="43" y="67"/>
                  </a:moveTo>
                  <a:cubicBezTo>
                    <a:pt x="42"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4" y="6"/>
                    <a:pt x="8" y="2"/>
                    <a:pt x="12" y="1"/>
                  </a:cubicBezTo>
                  <a:cubicBezTo>
                    <a:pt x="16" y="0"/>
                    <a:pt x="21" y="2"/>
                    <a:pt x="23" y="6"/>
                  </a:cubicBezTo>
                  <a:cubicBezTo>
                    <a:pt x="51" y="50"/>
                    <a:pt x="51" y="50"/>
                    <a:pt x="51" y="50"/>
                  </a:cubicBezTo>
                  <a:cubicBezTo>
                    <a:pt x="52" y="52"/>
                    <a:pt x="53" y="54"/>
                    <a:pt x="53" y="56"/>
                  </a:cubicBezTo>
                  <a:cubicBezTo>
                    <a:pt x="53" y="62"/>
                    <a:pt x="48"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68" name="Picture 26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29657" y="4082340"/>
            <a:ext cx="979325" cy="971533"/>
          </a:xfrm>
          <a:prstGeom prst="rect">
            <a:avLst/>
          </a:prstGeom>
        </p:spPr>
      </p:pic>
      <p:pic>
        <p:nvPicPr>
          <p:cNvPr id="273" name="Picture 2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806" y="2489058"/>
            <a:ext cx="1591060" cy="913936"/>
          </a:xfrm>
          <a:prstGeom prst="rect">
            <a:avLst/>
          </a:prstGeom>
        </p:spPr>
      </p:pic>
      <p:sp>
        <p:nvSpPr>
          <p:cNvPr id="299" name="TextBox 298"/>
          <p:cNvSpPr txBox="1"/>
          <p:nvPr/>
        </p:nvSpPr>
        <p:spPr>
          <a:xfrm>
            <a:off x="3658340" y="3633692"/>
            <a:ext cx="1588196" cy="430887"/>
          </a:xfrm>
          <a:prstGeom prst="rect">
            <a:avLst/>
          </a:prstGeom>
          <a:noFill/>
        </p:spPr>
        <p:txBody>
          <a:bodyPr wrap="squar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Cosmos DB</a:t>
            </a:r>
          </a:p>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(Table API)</a:t>
            </a:r>
          </a:p>
        </p:txBody>
      </p:sp>
      <p:cxnSp>
        <p:nvCxnSpPr>
          <p:cNvPr id="300" name="Straight Connector 299"/>
          <p:cNvCxnSpPr/>
          <p:nvPr/>
        </p:nvCxnSpPr>
        <p:spPr>
          <a:xfrm>
            <a:off x="3161768" y="4629274"/>
            <a:ext cx="66984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2273574" y="3392642"/>
            <a:ext cx="0" cy="69931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465450" y="5066639"/>
            <a:ext cx="12274" cy="1251492"/>
          </a:xfrm>
          <a:prstGeom prst="line">
            <a:avLst/>
          </a:prstGeom>
          <a:ln w="38100"/>
        </p:spPr>
        <p:style>
          <a:lnRef idx="1">
            <a:schemeClr val="dk1"/>
          </a:lnRef>
          <a:fillRef idx="0">
            <a:schemeClr val="dk1"/>
          </a:fillRef>
          <a:effectRef idx="0">
            <a:schemeClr val="dk1"/>
          </a:effectRef>
          <a:fontRef idx="minor">
            <a:schemeClr val="tx1"/>
          </a:fontRef>
        </p:style>
      </p:cxnSp>
      <p:cxnSp>
        <p:nvCxnSpPr>
          <p:cNvPr id="306" name="Straight Connector 305"/>
          <p:cNvCxnSpPr/>
          <p:nvPr/>
        </p:nvCxnSpPr>
        <p:spPr>
          <a:xfrm flipH="1" flipV="1">
            <a:off x="2283801" y="6283235"/>
            <a:ext cx="2181649" cy="15846"/>
          </a:xfrm>
          <a:prstGeom prst="line">
            <a:avLst/>
          </a:prstGeom>
          <a:ln w="38100"/>
        </p:spPr>
        <p:style>
          <a:lnRef idx="1">
            <a:schemeClr val="dk1"/>
          </a:lnRef>
          <a:fillRef idx="0">
            <a:schemeClr val="dk1"/>
          </a:fillRef>
          <a:effectRef idx="0">
            <a:schemeClr val="dk1"/>
          </a:effectRef>
          <a:fontRef idx="minor">
            <a:schemeClr val="tx1"/>
          </a:fontRef>
        </p:style>
      </p:cxnSp>
      <p:cxnSp>
        <p:nvCxnSpPr>
          <p:cNvPr id="307" name="Straight Arrow Connector 306"/>
          <p:cNvCxnSpPr/>
          <p:nvPr/>
        </p:nvCxnSpPr>
        <p:spPr>
          <a:xfrm flipV="1">
            <a:off x="2274275" y="5167418"/>
            <a:ext cx="0" cy="1129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12" name="Group 11"/>
          <p:cNvGrpSpPr/>
          <p:nvPr/>
        </p:nvGrpSpPr>
        <p:grpSpPr>
          <a:xfrm>
            <a:off x="2489510" y="5794701"/>
            <a:ext cx="1781867" cy="388137"/>
            <a:chOff x="2432384" y="6351445"/>
            <a:chExt cx="1781867" cy="388137"/>
          </a:xfrm>
        </p:grpSpPr>
        <p:grpSp>
          <p:nvGrpSpPr>
            <p:cNvPr id="314" name="Group 313"/>
            <p:cNvGrpSpPr/>
            <p:nvPr/>
          </p:nvGrpSpPr>
          <p:grpSpPr>
            <a:xfrm>
              <a:off x="2779126" y="6351445"/>
              <a:ext cx="1435125" cy="353990"/>
              <a:chOff x="7429314" y="2620790"/>
              <a:chExt cx="1910151" cy="471162"/>
            </a:xfrm>
            <a:solidFill>
              <a:srgbClr val="A9CF0B"/>
            </a:solidFill>
          </p:grpSpPr>
          <p:sp>
            <p:nvSpPr>
              <p:cNvPr id="315" name="Freeform: Shape 314"/>
              <p:cNvSpPr/>
              <p:nvPr/>
            </p:nvSpPr>
            <p:spPr>
              <a:xfrm>
                <a:off x="7429314" y="2717048"/>
                <a:ext cx="1910151"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endPar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316" name="Rectangle 315"/>
              <p:cNvSpPr/>
              <p:nvPr/>
            </p:nvSpPr>
            <p:spPr>
              <a:xfrm>
                <a:off x="7432570" y="2620790"/>
                <a:ext cx="1846278" cy="375195"/>
              </a:xfrm>
              <a:prstGeom prst="rect">
                <a:avLst/>
              </a:prstGeom>
              <a:no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Throughput</a:t>
                </a:r>
              </a:p>
            </p:txBody>
          </p:sp>
        </p:grpSp>
        <p:grpSp>
          <p:nvGrpSpPr>
            <p:cNvPr id="318" name="Group 317"/>
            <p:cNvGrpSpPr/>
            <p:nvPr/>
          </p:nvGrpSpPr>
          <p:grpSpPr>
            <a:xfrm>
              <a:off x="2432384" y="6369767"/>
              <a:ext cx="321407" cy="369815"/>
              <a:chOff x="8350722" y="-1191707"/>
              <a:chExt cx="842905" cy="842905"/>
            </a:xfrm>
          </p:grpSpPr>
          <p:sp>
            <p:nvSpPr>
              <p:cNvPr id="319" name="Oval 318"/>
              <p:cNvSpPr/>
              <p:nvPr/>
            </p:nvSpPr>
            <p:spPr bwMode="auto">
              <a:xfrm>
                <a:off x="8430152" y="-1112277"/>
                <a:ext cx="684043" cy="68404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0" name="Freeform 113"/>
              <p:cNvSpPr>
                <a:spLocks noChangeAspect="1" noEditPoints="1"/>
              </p:cNvSpPr>
              <p:nvPr/>
            </p:nvSpPr>
            <p:spPr bwMode="black">
              <a:xfrm>
                <a:off x="8350722" y="-1191707"/>
                <a:ext cx="842905" cy="842905"/>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D83B01"/>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grpSp>
      <p:sp>
        <p:nvSpPr>
          <p:cNvPr id="322" name="TextBox 321"/>
          <p:cNvSpPr txBox="1"/>
          <p:nvPr/>
        </p:nvSpPr>
        <p:spPr>
          <a:xfrm>
            <a:off x="5011220" y="4287696"/>
            <a:ext cx="1373857" cy="215444"/>
          </a:xfrm>
          <a:prstGeom prst="rect">
            <a:avLst/>
          </a:prstGeom>
          <a:noFill/>
        </p:spPr>
        <p:txBody>
          <a:bodyPr wrap="square" lIns="0" tIns="0" rIns="0" bIns="0" rtlCol="0">
            <a:spAutoFit/>
          </a:body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Query</a:t>
            </a:r>
          </a:p>
        </p:txBody>
      </p:sp>
      <p:cxnSp>
        <p:nvCxnSpPr>
          <p:cNvPr id="323" name="Straight Connector 322"/>
          <p:cNvCxnSpPr/>
          <p:nvPr/>
        </p:nvCxnSpPr>
        <p:spPr>
          <a:xfrm flipH="1">
            <a:off x="5765980" y="2987136"/>
            <a:ext cx="1156461" cy="1588110"/>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5765979" y="3037817"/>
            <a:ext cx="3674396" cy="1537429"/>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H="1">
            <a:off x="5765981" y="3287941"/>
            <a:ext cx="4805375" cy="1287305"/>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5710226" y="4312339"/>
            <a:ext cx="2915457" cy="274058"/>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5765980" y="4575246"/>
            <a:ext cx="5360040" cy="714202"/>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5765980" y="4575247"/>
            <a:ext cx="736818" cy="497916"/>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TextBox 198"/>
          <p:cNvSpPr txBox="1"/>
          <p:nvPr/>
        </p:nvSpPr>
        <p:spPr>
          <a:xfrm>
            <a:off x="8280004" y="1934371"/>
            <a:ext cx="1759213"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Global Distribution</a:t>
            </a:r>
          </a:p>
        </p:txBody>
      </p:sp>
      <p:sp>
        <p:nvSpPr>
          <p:cNvPr id="335" name="TextBox 198"/>
          <p:cNvSpPr txBox="1"/>
          <p:nvPr/>
        </p:nvSpPr>
        <p:spPr>
          <a:xfrm>
            <a:off x="6827607" y="6018061"/>
            <a:ext cx="75442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Latency</a:t>
            </a:r>
          </a:p>
        </p:txBody>
      </p:sp>
      <p:sp>
        <p:nvSpPr>
          <p:cNvPr id="336" name="TextBox 198"/>
          <p:cNvSpPr txBox="1"/>
          <p:nvPr/>
        </p:nvSpPr>
        <p:spPr>
          <a:xfrm>
            <a:off x="1239302" y="5263305"/>
            <a:ext cx="1175281"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Service</a:t>
            </a:r>
          </a:p>
        </p:txBody>
      </p:sp>
      <p:sp>
        <p:nvSpPr>
          <p:cNvPr id="54" name="TextBox 198"/>
          <p:cNvSpPr txBox="1"/>
          <p:nvPr/>
        </p:nvSpPr>
        <p:spPr>
          <a:xfrm>
            <a:off x="1685933" y="2151065"/>
            <a:ext cx="1175281"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Bing Map API</a:t>
            </a:r>
          </a:p>
        </p:txBody>
      </p:sp>
      <p:grpSp>
        <p:nvGrpSpPr>
          <p:cNvPr id="5" name="Group 4"/>
          <p:cNvGrpSpPr/>
          <p:nvPr/>
        </p:nvGrpSpPr>
        <p:grpSpPr>
          <a:xfrm>
            <a:off x="8627965" y="4045301"/>
            <a:ext cx="1283071" cy="606303"/>
            <a:chOff x="738760" y="6200308"/>
            <a:chExt cx="1283071" cy="606303"/>
          </a:xfrm>
        </p:grpSpPr>
        <p:grpSp>
          <p:nvGrpSpPr>
            <p:cNvPr id="56" name="Group 55"/>
            <p:cNvGrpSpPr/>
            <p:nvPr/>
          </p:nvGrpSpPr>
          <p:grpSpPr>
            <a:xfrm>
              <a:off x="738760" y="6200308"/>
              <a:ext cx="1283071" cy="606303"/>
              <a:chOff x="2788938" y="5335133"/>
              <a:chExt cx="1283071" cy="606303"/>
            </a:xfrm>
          </p:grpSpPr>
          <p:grpSp>
            <p:nvGrpSpPr>
              <p:cNvPr id="57" name="Group 56"/>
              <p:cNvGrpSpPr/>
              <p:nvPr/>
            </p:nvGrpSpPr>
            <p:grpSpPr>
              <a:xfrm>
                <a:off x="2788941" y="5335133"/>
                <a:ext cx="723467" cy="538693"/>
                <a:chOff x="2331433" y="3147790"/>
                <a:chExt cx="927809" cy="694772"/>
              </a:xfrm>
              <a:solidFill>
                <a:srgbClr val="107C10"/>
              </a:solidFill>
            </p:grpSpPr>
            <p:sp>
              <p:nvSpPr>
                <p:cNvPr id="69" name="Rectangle 68"/>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4</a:t>
                  </a:r>
                </a:p>
              </p:txBody>
            </p:sp>
            <p:sp>
              <p:nvSpPr>
                <p:cNvPr id="7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2" name="Rectangle 61"/>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4" name="Group 63"/>
              <p:cNvGrpSpPr/>
              <p:nvPr/>
            </p:nvGrpSpPr>
            <p:grpSpPr>
              <a:xfrm>
                <a:off x="3320584" y="5624879"/>
                <a:ext cx="124593" cy="163100"/>
                <a:chOff x="6748671" y="2634245"/>
                <a:chExt cx="173935" cy="227691"/>
              </a:xfrm>
            </p:grpSpPr>
            <p:cxnSp>
              <p:nvCxnSpPr>
                <p:cNvPr id="65" name="Straight Connector 64"/>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72" name="Group 71"/>
          <p:cNvGrpSpPr/>
          <p:nvPr/>
        </p:nvGrpSpPr>
        <p:grpSpPr>
          <a:xfrm>
            <a:off x="6679319" y="2448445"/>
            <a:ext cx="1283071" cy="606303"/>
            <a:chOff x="738760" y="6200308"/>
            <a:chExt cx="1283071" cy="606303"/>
          </a:xfrm>
        </p:grpSpPr>
        <p:grpSp>
          <p:nvGrpSpPr>
            <p:cNvPr id="73" name="Group 72"/>
            <p:cNvGrpSpPr/>
            <p:nvPr/>
          </p:nvGrpSpPr>
          <p:grpSpPr>
            <a:xfrm>
              <a:off x="738760" y="6200308"/>
              <a:ext cx="1283071" cy="606303"/>
              <a:chOff x="2788938" y="5335133"/>
              <a:chExt cx="1283071" cy="606303"/>
            </a:xfrm>
          </p:grpSpPr>
          <p:grpSp>
            <p:nvGrpSpPr>
              <p:cNvPr id="76" name="Group 75"/>
              <p:cNvGrpSpPr/>
              <p:nvPr/>
            </p:nvGrpSpPr>
            <p:grpSpPr>
              <a:xfrm>
                <a:off x="2788941" y="5335133"/>
                <a:ext cx="723467" cy="538693"/>
                <a:chOff x="2331433" y="3147790"/>
                <a:chExt cx="927809" cy="694772"/>
              </a:xfrm>
              <a:solidFill>
                <a:srgbClr val="107C10"/>
              </a:solidFill>
            </p:grpSpPr>
            <p:sp>
              <p:nvSpPr>
                <p:cNvPr id="85" name="Rectangle 84"/>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1</a:t>
                  </a:r>
                </a:p>
              </p:txBody>
            </p:sp>
            <p:sp>
              <p:nvSpPr>
                <p:cNvPr id="8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78" name="Rectangle 77"/>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0" name="Group 79"/>
              <p:cNvGrpSpPr/>
              <p:nvPr/>
            </p:nvGrpSpPr>
            <p:grpSpPr>
              <a:xfrm>
                <a:off x="3320584" y="5624879"/>
                <a:ext cx="124593" cy="163100"/>
                <a:chOff x="6748671" y="2634245"/>
                <a:chExt cx="173935" cy="227691"/>
              </a:xfrm>
            </p:grpSpPr>
            <p:cxnSp>
              <p:nvCxnSpPr>
                <p:cNvPr id="81" name="Straight Connector 8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4" name="Picture 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87" name="Group 86"/>
          <p:cNvGrpSpPr/>
          <p:nvPr/>
        </p:nvGrpSpPr>
        <p:grpSpPr>
          <a:xfrm>
            <a:off x="9413977" y="2674415"/>
            <a:ext cx="1283071" cy="606303"/>
            <a:chOff x="738760" y="6200308"/>
            <a:chExt cx="1283071" cy="606303"/>
          </a:xfrm>
        </p:grpSpPr>
        <p:grpSp>
          <p:nvGrpSpPr>
            <p:cNvPr id="88" name="Group 87"/>
            <p:cNvGrpSpPr/>
            <p:nvPr/>
          </p:nvGrpSpPr>
          <p:grpSpPr>
            <a:xfrm>
              <a:off x="738760" y="6200308"/>
              <a:ext cx="1283071" cy="606303"/>
              <a:chOff x="2788938" y="5335133"/>
              <a:chExt cx="1283071" cy="606303"/>
            </a:xfrm>
          </p:grpSpPr>
          <p:grpSp>
            <p:nvGrpSpPr>
              <p:cNvPr id="90" name="Group 89"/>
              <p:cNvGrpSpPr/>
              <p:nvPr/>
            </p:nvGrpSpPr>
            <p:grpSpPr>
              <a:xfrm>
                <a:off x="2788941" y="5335133"/>
                <a:ext cx="723467" cy="538693"/>
                <a:chOff x="2331433" y="3147790"/>
                <a:chExt cx="927809" cy="694772"/>
              </a:xfrm>
              <a:solidFill>
                <a:srgbClr val="107C10"/>
              </a:solidFill>
            </p:grpSpPr>
            <p:sp>
              <p:nvSpPr>
                <p:cNvPr id="98" name="Rectangle 97"/>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2</a:t>
                  </a:r>
                </a:p>
              </p:txBody>
            </p:sp>
            <p:sp>
              <p:nvSpPr>
                <p:cNvPr id="99"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1" name="Rectangle 90"/>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3" name="Group 92"/>
              <p:cNvGrpSpPr/>
              <p:nvPr/>
            </p:nvGrpSpPr>
            <p:grpSpPr>
              <a:xfrm>
                <a:off x="3320584" y="5624879"/>
                <a:ext cx="124593" cy="163100"/>
                <a:chOff x="6748671" y="2634245"/>
                <a:chExt cx="173935" cy="227691"/>
              </a:xfrm>
            </p:grpSpPr>
            <p:cxnSp>
              <p:nvCxnSpPr>
                <p:cNvPr id="94" name="Straight Connector 93"/>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00" name="Group 99"/>
          <p:cNvGrpSpPr/>
          <p:nvPr/>
        </p:nvGrpSpPr>
        <p:grpSpPr>
          <a:xfrm>
            <a:off x="10596098" y="3106063"/>
            <a:ext cx="1283071" cy="606303"/>
            <a:chOff x="738760" y="6200308"/>
            <a:chExt cx="1283071" cy="606303"/>
          </a:xfrm>
        </p:grpSpPr>
        <p:grpSp>
          <p:nvGrpSpPr>
            <p:cNvPr id="101" name="Group 100"/>
            <p:cNvGrpSpPr/>
            <p:nvPr/>
          </p:nvGrpSpPr>
          <p:grpSpPr>
            <a:xfrm>
              <a:off x="738760" y="6200308"/>
              <a:ext cx="1283071" cy="606303"/>
              <a:chOff x="2788938" y="5335133"/>
              <a:chExt cx="1283071" cy="606303"/>
            </a:xfrm>
          </p:grpSpPr>
          <p:grpSp>
            <p:nvGrpSpPr>
              <p:cNvPr id="103" name="Group 102"/>
              <p:cNvGrpSpPr/>
              <p:nvPr/>
            </p:nvGrpSpPr>
            <p:grpSpPr>
              <a:xfrm>
                <a:off x="2788941" y="5335133"/>
                <a:ext cx="723467" cy="538693"/>
                <a:chOff x="2331433" y="3147790"/>
                <a:chExt cx="927809" cy="694772"/>
              </a:xfrm>
              <a:solidFill>
                <a:srgbClr val="107C10"/>
              </a:solidFill>
            </p:grpSpPr>
            <p:sp>
              <p:nvSpPr>
                <p:cNvPr id="111" name="Rectangle 110"/>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3</a:t>
                  </a:r>
                </a:p>
              </p:txBody>
            </p:sp>
            <p:sp>
              <p:nvSpPr>
                <p:cNvPr id="11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04" name="Rectangle 103"/>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6" name="Group 105"/>
              <p:cNvGrpSpPr/>
              <p:nvPr/>
            </p:nvGrpSpPr>
            <p:grpSpPr>
              <a:xfrm>
                <a:off x="3320584" y="5624879"/>
                <a:ext cx="124593" cy="163100"/>
                <a:chOff x="6748671" y="2634245"/>
                <a:chExt cx="173935" cy="227691"/>
              </a:xfrm>
            </p:grpSpPr>
            <p:cxnSp>
              <p:nvCxnSpPr>
                <p:cNvPr id="107" name="Straight Connector 10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 name="Picture 10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13" name="Group 112"/>
          <p:cNvGrpSpPr/>
          <p:nvPr/>
        </p:nvGrpSpPr>
        <p:grpSpPr>
          <a:xfrm>
            <a:off x="11140665" y="5045528"/>
            <a:ext cx="1283071" cy="606303"/>
            <a:chOff x="738760" y="6200308"/>
            <a:chExt cx="1283071" cy="606303"/>
          </a:xfrm>
        </p:grpSpPr>
        <p:grpSp>
          <p:nvGrpSpPr>
            <p:cNvPr id="114" name="Group 113"/>
            <p:cNvGrpSpPr/>
            <p:nvPr/>
          </p:nvGrpSpPr>
          <p:grpSpPr>
            <a:xfrm>
              <a:off x="738760" y="6200308"/>
              <a:ext cx="1283071" cy="606303"/>
              <a:chOff x="2788938" y="5335133"/>
              <a:chExt cx="1283071" cy="606303"/>
            </a:xfrm>
          </p:grpSpPr>
          <p:grpSp>
            <p:nvGrpSpPr>
              <p:cNvPr id="116" name="Group 115"/>
              <p:cNvGrpSpPr/>
              <p:nvPr/>
            </p:nvGrpSpPr>
            <p:grpSpPr>
              <a:xfrm>
                <a:off x="2788941" y="5335133"/>
                <a:ext cx="723467" cy="538693"/>
                <a:chOff x="2331433" y="3147790"/>
                <a:chExt cx="927809" cy="694772"/>
              </a:xfrm>
              <a:solidFill>
                <a:srgbClr val="107C10"/>
              </a:solidFill>
            </p:grpSpPr>
            <p:sp>
              <p:nvSpPr>
                <p:cNvPr id="124" name="Rectangle 123"/>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5</a:t>
                  </a:r>
                </a:p>
              </p:txBody>
            </p:sp>
            <p:sp>
              <p:nvSpPr>
                <p:cNvPr id="12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17" name="Rectangle 116"/>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9" name="Group 118"/>
              <p:cNvGrpSpPr/>
              <p:nvPr/>
            </p:nvGrpSpPr>
            <p:grpSpPr>
              <a:xfrm>
                <a:off x="3320584" y="5624879"/>
                <a:ext cx="124593" cy="163100"/>
                <a:chOff x="6748671" y="2634245"/>
                <a:chExt cx="173935" cy="227691"/>
              </a:xfrm>
            </p:grpSpPr>
            <p:cxnSp>
              <p:nvCxnSpPr>
                <p:cNvPr id="120" name="Straight Connector 11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15" name="Picture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26" name="Group 125"/>
          <p:cNvGrpSpPr/>
          <p:nvPr/>
        </p:nvGrpSpPr>
        <p:grpSpPr>
          <a:xfrm>
            <a:off x="6502218" y="4886873"/>
            <a:ext cx="1283071" cy="606303"/>
            <a:chOff x="738760" y="6200308"/>
            <a:chExt cx="1283071" cy="606303"/>
          </a:xfrm>
        </p:grpSpPr>
        <p:grpSp>
          <p:nvGrpSpPr>
            <p:cNvPr id="127" name="Group 126"/>
            <p:cNvGrpSpPr/>
            <p:nvPr/>
          </p:nvGrpSpPr>
          <p:grpSpPr>
            <a:xfrm>
              <a:off x="738760" y="6200308"/>
              <a:ext cx="1283071" cy="606303"/>
              <a:chOff x="2788938" y="5335133"/>
              <a:chExt cx="1283071" cy="606303"/>
            </a:xfrm>
          </p:grpSpPr>
          <p:grpSp>
            <p:nvGrpSpPr>
              <p:cNvPr id="129" name="Group 128"/>
              <p:cNvGrpSpPr/>
              <p:nvPr/>
            </p:nvGrpSpPr>
            <p:grpSpPr>
              <a:xfrm>
                <a:off x="2788941" y="5335133"/>
                <a:ext cx="723467" cy="538693"/>
                <a:chOff x="2331433" y="3147790"/>
                <a:chExt cx="927809" cy="694772"/>
              </a:xfrm>
              <a:solidFill>
                <a:srgbClr val="107C10"/>
              </a:solidFill>
            </p:grpSpPr>
            <p:sp>
              <p:nvSpPr>
                <p:cNvPr id="137" name="Rectangle 136"/>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6</a:t>
                  </a:r>
                </a:p>
              </p:txBody>
            </p:sp>
            <p:sp>
              <p:nvSpPr>
                <p:cNvPr id="13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30" name="Rectangle 129"/>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2" name="Group 131"/>
              <p:cNvGrpSpPr/>
              <p:nvPr/>
            </p:nvGrpSpPr>
            <p:grpSpPr>
              <a:xfrm>
                <a:off x="3320584" y="5624879"/>
                <a:ext cx="124593" cy="163100"/>
                <a:chOff x="6748671" y="2634245"/>
                <a:chExt cx="173935" cy="227691"/>
              </a:xfrm>
            </p:grpSpPr>
            <p:cxnSp>
              <p:nvCxnSpPr>
                <p:cNvPr id="133" name="Straight Connector 132"/>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28" name="Picture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cxnSp>
        <p:nvCxnSpPr>
          <p:cNvPr id="139" name="Straight Connector 138"/>
          <p:cNvCxnSpPr/>
          <p:nvPr/>
        </p:nvCxnSpPr>
        <p:spPr>
          <a:xfrm>
            <a:off x="4996759" y="4593641"/>
            <a:ext cx="66984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5666602" y="2238375"/>
            <a:ext cx="6439673" cy="4142061"/>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397815" y="3664660"/>
            <a:ext cx="2671289" cy="1498342"/>
            <a:chOff x="397815" y="3664660"/>
            <a:chExt cx="2671289" cy="1498342"/>
          </a:xfrm>
        </p:grpSpPr>
        <p:grpSp>
          <p:nvGrpSpPr>
            <p:cNvPr id="151" name="Group 150"/>
            <p:cNvGrpSpPr/>
            <p:nvPr/>
          </p:nvGrpSpPr>
          <p:grpSpPr>
            <a:xfrm>
              <a:off x="397815" y="3664660"/>
              <a:ext cx="2671289" cy="1498342"/>
              <a:chOff x="606749" y="3189249"/>
              <a:chExt cx="2671289" cy="1498342"/>
            </a:xfrm>
          </p:grpSpPr>
          <p:grpSp>
            <p:nvGrpSpPr>
              <p:cNvPr id="153" name="Group 152"/>
              <p:cNvGrpSpPr/>
              <p:nvPr/>
            </p:nvGrpSpPr>
            <p:grpSpPr>
              <a:xfrm>
                <a:off x="606749" y="3189249"/>
                <a:ext cx="2267310" cy="1460810"/>
                <a:chOff x="9210545" y="5074015"/>
                <a:chExt cx="2021653" cy="1322662"/>
              </a:xfrm>
            </p:grpSpPr>
            <p:pic>
              <p:nvPicPr>
                <p:cNvPr id="158" name="Graphic 15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10545" y="5074015"/>
                  <a:ext cx="1933303" cy="1275302"/>
                </a:xfrm>
                <a:prstGeom prst="rect">
                  <a:avLst/>
                </a:prstGeom>
              </p:spPr>
            </p:pic>
            <p:pic>
              <p:nvPicPr>
                <p:cNvPr id="159" name="Graphic 15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8895" y="5121375"/>
                  <a:ext cx="1933303" cy="1275302"/>
                </a:xfrm>
                <a:prstGeom prst="rect">
                  <a:avLst/>
                </a:prstGeom>
              </p:spPr>
            </p:pic>
          </p:grpSp>
          <p:grpSp>
            <p:nvGrpSpPr>
              <p:cNvPr id="154" name="Group 153"/>
              <p:cNvGrpSpPr/>
              <p:nvPr/>
            </p:nvGrpSpPr>
            <p:grpSpPr>
              <a:xfrm>
                <a:off x="1608004" y="3464149"/>
                <a:ext cx="1670034" cy="1223442"/>
                <a:chOff x="3104055" y="3897392"/>
                <a:chExt cx="1295192" cy="973440"/>
              </a:xfrm>
            </p:grpSpPr>
            <p:sp>
              <p:nvSpPr>
                <p:cNvPr id="156" name="Rectangle 155"/>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Freeform 100"/>
                <p:cNvSpPr/>
                <p:nvPr/>
              </p:nvSpPr>
              <p:spPr>
                <a:xfrm>
                  <a:off x="3165304" y="3952041"/>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pic>
            <p:nvPicPr>
              <p:cNvPr id="155" name="Picture 154"/>
              <p:cNvPicPr>
                <a:picLocks noChangeAspect="1"/>
              </p:cNvPicPr>
              <p:nvPr/>
            </p:nvPicPr>
            <p:blipFill rotWithShape="1">
              <a:blip r:embed="rId10">
                <a:extLst>
                  <a:ext uri="{28A0092B-C50C-407E-A947-70E740481C1C}">
                    <a14:useLocalDpi xmlns:a14="http://schemas.microsoft.com/office/drawing/2010/main" val="0"/>
                  </a:ext>
                </a:extLst>
              </a:blip>
              <a:srcRect t="27844" r="79215" b="28437"/>
              <a:stretch/>
            </p:blipFill>
            <p:spPr>
              <a:xfrm>
                <a:off x="2199339" y="3751699"/>
                <a:ext cx="528369" cy="547540"/>
              </a:xfrm>
              <a:prstGeom prst="rect">
                <a:avLst/>
              </a:prstGeom>
            </p:spPr>
          </p:pic>
        </p:grpSp>
        <p:sp>
          <p:nvSpPr>
            <p:cNvPr id="152" name="TextBox 198"/>
            <p:cNvSpPr txBox="1"/>
            <p:nvPr/>
          </p:nvSpPr>
          <p:spPr>
            <a:xfrm>
              <a:off x="1599792" y="4804071"/>
              <a:ext cx="1347564"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ContosoAir App</a:t>
              </a:r>
            </a:p>
          </p:txBody>
        </p:sp>
      </p:grpSp>
    </p:spTree>
    <p:extLst>
      <p:ext uri="{BB962C8B-B14F-4D97-AF65-F5344CB8AC3E}">
        <p14:creationId xmlns:p14="http://schemas.microsoft.com/office/powerpoint/2010/main" val="183432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wipe(left)">
                                      <p:cBhvr>
                                        <p:cTn id="7" dur="500"/>
                                        <p:tgtEl>
                                          <p:spTgt spid="3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wipe(left)">
                                      <p:cBhvr>
                                        <p:cTn id="11" dur="500"/>
                                        <p:tgtEl>
                                          <p:spTgt spid="30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wipe(left)">
                                      <p:cBhvr>
                                        <p:cTn id="15"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397815" y="1640193"/>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11107985" cy="899665"/>
          </a:xfrm>
        </p:spPr>
        <p:txBody>
          <a:bodyPr/>
          <a:lstStyle/>
          <a:p>
            <a:r>
              <a:rPr lang="en-US" sz="4400" dirty="0"/>
              <a:t>Accelerate development with Cosmos DB Graph (Gremlin) API</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Lab 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 name="Group 57"/>
          <p:cNvGrpSpPr/>
          <p:nvPr/>
        </p:nvGrpSpPr>
        <p:grpSpPr>
          <a:xfrm>
            <a:off x="4358269" y="2352094"/>
            <a:ext cx="7661226" cy="3859365"/>
            <a:chOff x="2704454" y="2882952"/>
            <a:chExt cx="4004355" cy="1966120"/>
          </a:xfrm>
          <a:solidFill>
            <a:schemeClr val="accent3">
              <a:lumMod val="75000"/>
              <a:alpha val="40000"/>
            </a:schemeClr>
          </a:solidFill>
        </p:grpSpPr>
        <p:sp>
          <p:nvSpPr>
            <p:cNvPr id="59" name="Freeform 12"/>
            <p:cNvSpPr>
              <a:spLocks noEditPoints="1"/>
            </p:cNvSpPr>
            <p:nvPr/>
          </p:nvSpPr>
          <p:spPr bwMode="auto">
            <a:xfrm>
              <a:off x="2704454" y="2882952"/>
              <a:ext cx="1824792" cy="1966120"/>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3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19 w 954"/>
                <a:gd name="T43" fmla="*/ 0 h 1027"/>
                <a:gd name="T44" fmla="*/ 948 w 954"/>
                <a:gd name="T45" fmla="*/ 13 h 1027"/>
                <a:gd name="T46" fmla="*/ 892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2 w 954"/>
                <a:gd name="T63" fmla="*/ 138 h 1027"/>
                <a:gd name="T64" fmla="*/ 517 w 954"/>
                <a:gd name="T65" fmla="*/ 181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8 w 954"/>
                <a:gd name="T91" fmla="*/ 765 h 1027"/>
                <a:gd name="T92" fmla="*/ 618 w 954"/>
                <a:gd name="T93" fmla="*/ 1010 h 1027"/>
                <a:gd name="T94" fmla="*/ 398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6"/>
                    <a:pt x="243" y="427"/>
                    <a:pt x="243" y="428"/>
                  </a:cubicBezTo>
                  <a:cubicBezTo>
                    <a:pt x="243" y="434"/>
                    <a:pt x="238" y="439"/>
                    <a:pt x="233" y="439"/>
                  </a:cubicBezTo>
                  <a:cubicBezTo>
                    <a:pt x="228" y="439"/>
                    <a:pt x="225" y="437"/>
                    <a:pt x="223" y="433"/>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90"/>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0" y="189"/>
                  </a:cubicBezTo>
                  <a:cubicBezTo>
                    <a:pt x="0" y="184"/>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3"/>
                  </a:cubicBezTo>
                  <a:cubicBezTo>
                    <a:pt x="94" y="121"/>
                    <a:pt x="94" y="121"/>
                    <a:pt x="94" y="121"/>
                  </a:cubicBezTo>
                  <a:cubicBezTo>
                    <a:pt x="95" y="119"/>
                    <a:pt x="97" y="118"/>
                    <a:pt x="99" y="118"/>
                  </a:cubicBezTo>
                  <a:cubicBezTo>
                    <a:pt x="101" y="117"/>
                    <a:pt x="101" y="117"/>
                    <a:pt x="101" y="117"/>
                  </a:cubicBezTo>
                  <a:cubicBezTo>
                    <a:pt x="100" y="116"/>
                    <a:pt x="100" y="114"/>
                    <a:pt x="100" y="113"/>
                  </a:cubicBezTo>
                  <a:cubicBezTo>
                    <a:pt x="100" y="109"/>
                    <a:pt x="102" y="106"/>
                    <a:pt x="105" y="104"/>
                  </a:cubicBezTo>
                  <a:cubicBezTo>
                    <a:pt x="137" y="85"/>
                    <a:pt x="137" y="85"/>
                    <a:pt x="137" y="85"/>
                  </a:cubicBezTo>
                  <a:cubicBezTo>
                    <a:pt x="138" y="85"/>
                    <a:pt x="139" y="84"/>
                    <a:pt x="140" y="84"/>
                  </a:cubicBezTo>
                  <a:cubicBezTo>
                    <a:pt x="213" y="65"/>
                    <a:pt x="213" y="65"/>
                    <a:pt x="213" y="65"/>
                  </a:cubicBezTo>
                  <a:cubicBezTo>
                    <a:pt x="215" y="65"/>
                    <a:pt x="216" y="64"/>
                    <a:pt x="217" y="65"/>
                  </a:cubicBezTo>
                  <a:cubicBezTo>
                    <a:pt x="310" y="76"/>
                    <a:pt x="310" y="76"/>
                    <a:pt x="310" y="76"/>
                  </a:cubicBezTo>
                  <a:cubicBezTo>
                    <a:pt x="380" y="82"/>
                    <a:pt x="380" y="82"/>
                    <a:pt x="380" y="82"/>
                  </a:cubicBezTo>
                  <a:cubicBezTo>
                    <a:pt x="379" y="80"/>
                    <a:pt x="379" y="80"/>
                    <a:pt x="379" y="80"/>
                  </a:cubicBezTo>
                  <a:cubicBezTo>
                    <a:pt x="377" y="77"/>
                    <a:pt x="377" y="74"/>
                    <a:pt x="378" y="72"/>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39" y="60"/>
                  </a:cubicBezTo>
                  <a:cubicBezTo>
                    <a:pt x="540" y="61"/>
                    <a:pt x="543" y="68"/>
                    <a:pt x="545" y="75"/>
                  </a:cubicBezTo>
                  <a:cubicBezTo>
                    <a:pt x="548" y="74"/>
                    <a:pt x="550" y="73"/>
                    <a:pt x="553" y="71"/>
                  </a:cubicBezTo>
                  <a:cubicBezTo>
                    <a:pt x="580" y="44"/>
                    <a:pt x="580" y="44"/>
                    <a:pt x="580" y="44"/>
                  </a:cubicBezTo>
                  <a:cubicBezTo>
                    <a:pt x="581" y="43"/>
                    <a:pt x="582" y="42"/>
                    <a:pt x="583" y="42"/>
                  </a:cubicBezTo>
                  <a:cubicBezTo>
                    <a:pt x="609" y="31"/>
                    <a:pt x="609" y="31"/>
                    <a:pt x="609" y="31"/>
                  </a:cubicBezTo>
                  <a:cubicBezTo>
                    <a:pt x="604" y="28"/>
                    <a:pt x="604" y="28"/>
                    <a:pt x="604" y="28"/>
                  </a:cubicBezTo>
                  <a:cubicBezTo>
                    <a:pt x="600" y="25"/>
                    <a:pt x="598" y="21"/>
                    <a:pt x="599" y="17"/>
                  </a:cubicBezTo>
                  <a:cubicBezTo>
                    <a:pt x="600" y="13"/>
                    <a:pt x="603" y="10"/>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9"/>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1" y="47"/>
                    <a:pt x="901" y="61"/>
                    <a:pt x="892" y="74"/>
                  </a:cubicBezTo>
                  <a:cubicBezTo>
                    <a:pt x="892" y="82"/>
                    <a:pt x="892" y="82"/>
                    <a:pt x="892" y="82"/>
                  </a:cubicBezTo>
                  <a:cubicBezTo>
                    <a:pt x="892" y="85"/>
                    <a:pt x="891" y="88"/>
                    <a:pt x="889" y="90"/>
                  </a:cubicBezTo>
                  <a:cubicBezTo>
                    <a:pt x="874" y="102"/>
                    <a:pt x="874" y="102"/>
                    <a:pt x="874" y="102"/>
                  </a:cubicBezTo>
                  <a:cubicBezTo>
                    <a:pt x="873" y="103"/>
                    <a:pt x="871" y="104"/>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7"/>
                    <a:pt x="637" y="57"/>
                    <a:pt x="637" y="57"/>
                  </a:cubicBezTo>
                  <a:cubicBezTo>
                    <a:pt x="640" y="60"/>
                    <a:pt x="640" y="60"/>
                    <a:pt x="640" y="60"/>
                  </a:cubicBezTo>
                  <a:cubicBezTo>
                    <a:pt x="666" y="75"/>
                    <a:pt x="666" y="75"/>
                    <a:pt x="666" y="75"/>
                  </a:cubicBezTo>
                  <a:cubicBezTo>
                    <a:pt x="669" y="76"/>
                    <a:pt x="670" y="79"/>
                    <a:pt x="671" y="83"/>
                  </a:cubicBezTo>
                  <a:cubicBezTo>
                    <a:pt x="674" y="110"/>
                    <a:pt x="674" y="110"/>
                    <a:pt x="674" y="110"/>
                  </a:cubicBezTo>
                  <a:cubicBezTo>
                    <a:pt x="674" y="116"/>
                    <a:pt x="670" y="121"/>
                    <a:pt x="665" y="122"/>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2" y="138"/>
                    <a:pt x="502" y="138"/>
                    <a:pt x="502" y="138"/>
                  </a:cubicBezTo>
                  <a:cubicBezTo>
                    <a:pt x="479" y="161"/>
                    <a:pt x="479" y="161"/>
                    <a:pt x="479" y="161"/>
                  </a:cubicBezTo>
                  <a:cubicBezTo>
                    <a:pt x="510" y="172"/>
                    <a:pt x="510" y="172"/>
                    <a:pt x="510" y="172"/>
                  </a:cubicBezTo>
                  <a:cubicBezTo>
                    <a:pt x="513" y="173"/>
                    <a:pt x="515" y="175"/>
                    <a:pt x="516" y="178"/>
                  </a:cubicBezTo>
                  <a:cubicBezTo>
                    <a:pt x="516"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40"/>
                  </a:cubicBezTo>
                  <a:cubicBezTo>
                    <a:pt x="455" y="369"/>
                    <a:pt x="455" y="369"/>
                    <a:pt x="455" y="369"/>
                  </a:cubicBezTo>
                  <a:cubicBezTo>
                    <a:pt x="451" y="402"/>
                    <a:pt x="451" y="402"/>
                    <a:pt x="451" y="402"/>
                  </a:cubicBezTo>
                  <a:cubicBezTo>
                    <a:pt x="450" y="407"/>
                    <a:pt x="446" y="410"/>
                    <a:pt x="442" y="411"/>
                  </a:cubicBezTo>
                  <a:cubicBezTo>
                    <a:pt x="427" y="412"/>
                    <a:pt x="427" y="412"/>
                    <a:pt x="427" y="412"/>
                  </a:cubicBezTo>
                  <a:cubicBezTo>
                    <a:pt x="422" y="413"/>
                    <a:pt x="418" y="410"/>
                    <a:pt x="417" y="406"/>
                  </a:cubicBezTo>
                  <a:cubicBezTo>
                    <a:pt x="403" y="376"/>
                    <a:pt x="403" y="376"/>
                    <a:pt x="403" y="376"/>
                  </a:cubicBezTo>
                  <a:cubicBezTo>
                    <a:pt x="343" y="394"/>
                    <a:pt x="343" y="394"/>
                    <a:pt x="343" y="394"/>
                  </a:cubicBezTo>
                  <a:cubicBezTo>
                    <a:pt x="331" y="437"/>
                    <a:pt x="331" y="437"/>
                    <a:pt x="331" y="437"/>
                  </a:cubicBezTo>
                  <a:cubicBezTo>
                    <a:pt x="339" y="440"/>
                    <a:pt x="348" y="442"/>
                    <a:pt x="351"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7"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1"/>
                    <a:pt x="745" y="661"/>
                    <a:pt x="745" y="661"/>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moveTo>
                    <a:pt x="389" y="495"/>
                  </a:moveTo>
                  <a:cubicBezTo>
                    <a:pt x="398" y="515"/>
                    <a:pt x="398" y="515"/>
                    <a:pt x="398" y="515"/>
                  </a:cubicBezTo>
                  <a:cubicBezTo>
                    <a:pt x="398" y="498"/>
                    <a:pt x="398" y="498"/>
                    <a:pt x="398" y="498"/>
                  </a:cubicBezTo>
                  <a:cubicBezTo>
                    <a:pt x="389" y="495"/>
                    <a:pt x="389" y="495"/>
                    <a:pt x="389"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Shape 59"/>
            <p:cNvSpPr>
              <a:spLocks/>
            </p:cNvSpPr>
            <p:nvPr/>
          </p:nvSpPr>
          <p:spPr bwMode="auto">
            <a:xfrm>
              <a:off x="3519168" y="2953612"/>
              <a:ext cx="3189641" cy="1808166"/>
            </a:xfrm>
            <a:custGeom>
              <a:avLst/>
              <a:gdLst>
                <a:gd name="connsiteX0" fmla="*/ 2787695 w 3189641"/>
                <a:gd name="connsiteY0" fmla="*/ 1693699 h 1808166"/>
                <a:gd name="connsiteX1" fmla="*/ 2791123 w 3189641"/>
                <a:gd name="connsiteY1" fmla="*/ 1694404 h 1808166"/>
                <a:gd name="connsiteX2" fmla="*/ 2794553 w 3189641"/>
                <a:gd name="connsiteY2" fmla="*/ 1693700 h 1808166"/>
                <a:gd name="connsiteX3" fmla="*/ 2822611 w 3189641"/>
                <a:gd name="connsiteY3" fmla="*/ 1697537 h 1808166"/>
                <a:gd name="connsiteX4" fmla="*/ 2839446 w 3189641"/>
                <a:gd name="connsiteY4" fmla="*/ 1710966 h 1808166"/>
                <a:gd name="connsiteX5" fmla="*/ 2835705 w 3189641"/>
                <a:gd name="connsiteY5" fmla="*/ 1732069 h 1808166"/>
                <a:gd name="connsiteX6" fmla="*/ 2807647 w 3189641"/>
                <a:gd name="connsiteY6" fmla="*/ 1760847 h 1808166"/>
                <a:gd name="connsiteX7" fmla="*/ 2792683 w 3189641"/>
                <a:gd name="connsiteY7" fmla="*/ 1766602 h 1808166"/>
                <a:gd name="connsiteX8" fmla="*/ 2789942 w 3189641"/>
                <a:gd name="connsiteY8" fmla="*/ 1765666 h 1808166"/>
                <a:gd name="connsiteX9" fmla="*/ 2787695 w 3189641"/>
                <a:gd name="connsiteY9" fmla="*/ 1766601 h 1808166"/>
                <a:gd name="connsiteX10" fmla="*/ 2779797 w 3189641"/>
                <a:gd name="connsiteY10" fmla="*/ 1764683 h 1808166"/>
                <a:gd name="connsiteX11" fmla="*/ 2765976 w 3189641"/>
                <a:gd name="connsiteY11" fmla="*/ 1749335 h 1808166"/>
                <a:gd name="connsiteX12" fmla="*/ 2762028 w 3189641"/>
                <a:gd name="connsiteY12" fmla="*/ 1716721 h 1808166"/>
                <a:gd name="connsiteX13" fmla="*/ 2767951 w 3189641"/>
                <a:gd name="connsiteY13" fmla="*/ 1697536 h 1808166"/>
                <a:gd name="connsiteX14" fmla="*/ 2787695 w 3189641"/>
                <a:gd name="connsiteY14" fmla="*/ 1693699 h 1808166"/>
                <a:gd name="connsiteX15" fmla="*/ 3050931 w 3189641"/>
                <a:gd name="connsiteY15" fmla="*/ 1689536 h 1808166"/>
                <a:gd name="connsiteX16" fmla="*/ 3051588 w 3189641"/>
                <a:gd name="connsiteY16" fmla="*/ 1690309 h 1808166"/>
                <a:gd name="connsiteX17" fmla="*/ 3059244 w 3189641"/>
                <a:gd name="connsiteY17" fmla="*/ 1689537 h 1808166"/>
                <a:gd name="connsiteX18" fmla="*/ 3070630 w 3189641"/>
                <a:gd name="connsiteY18" fmla="*/ 1702930 h 1808166"/>
                <a:gd name="connsiteX19" fmla="*/ 3076323 w 3189641"/>
                <a:gd name="connsiteY19" fmla="*/ 1723977 h 1808166"/>
                <a:gd name="connsiteX20" fmla="*/ 3066835 w 3189641"/>
                <a:gd name="connsiteY20" fmla="*/ 1746938 h 1808166"/>
                <a:gd name="connsiteX21" fmla="*/ 2935898 w 3189641"/>
                <a:gd name="connsiteY21" fmla="*/ 1806253 h 1808166"/>
                <a:gd name="connsiteX22" fmla="*/ 2928308 w 3189641"/>
                <a:gd name="connsiteY22" fmla="*/ 1808166 h 1808166"/>
                <a:gd name="connsiteX23" fmla="*/ 2925727 w 3189641"/>
                <a:gd name="connsiteY23" fmla="*/ 1806721 h 1808166"/>
                <a:gd name="connsiteX24" fmla="*/ 2919995 w 3189641"/>
                <a:gd name="connsiteY24" fmla="*/ 1808165 h 1808166"/>
                <a:gd name="connsiteX25" fmla="*/ 2902916 w 3189641"/>
                <a:gd name="connsiteY25" fmla="*/ 1798598 h 1808166"/>
                <a:gd name="connsiteX26" fmla="*/ 2908609 w 3189641"/>
                <a:gd name="connsiteY26" fmla="*/ 1771811 h 1808166"/>
                <a:gd name="connsiteX27" fmla="*/ 3033853 w 3189641"/>
                <a:gd name="connsiteY27" fmla="*/ 1691449 h 1808166"/>
                <a:gd name="connsiteX28" fmla="*/ 3050931 w 3189641"/>
                <a:gd name="connsiteY28" fmla="*/ 1689536 h 1808166"/>
                <a:gd name="connsiteX29" fmla="*/ 3142468 w 3189641"/>
                <a:gd name="connsiteY29" fmla="*/ 1598088 h 1808166"/>
                <a:gd name="connsiteX30" fmla="*/ 3159472 w 3189641"/>
                <a:gd name="connsiteY30" fmla="*/ 1611481 h 1808166"/>
                <a:gd name="connsiteX31" fmla="*/ 3165140 w 3189641"/>
                <a:gd name="connsiteY31" fmla="*/ 1632528 h 1808166"/>
                <a:gd name="connsiteX32" fmla="*/ 3182145 w 3189641"/>
                <a:gd name="connsiteY32" fmla="*/ 1645922 h 1808166"/>
                <a:gd name="connsiteX33" fmla="*/ 3174587 w 3189641"/>
                <a:gd name="connsiteY33" fmla="*/ 1668883 h 1808166"/>
                <a:gd name="connsiteX34" fmla="*/ 3112238 w 3189641"/>
                <a:gd name="connsiteY34" fmla="*/ 1712890 h 1808166"/>
                <a:gd name="connsiteX35" fmla="*/ 3100901 w 3189641"/>
                <a:gd name="connsiteY35" fmla="*/ 1716717 h 1808166"/>
                <a:gd name="connsiteX36" fmla="*/ 3089565 w 3189641"/>
                <a:gd name="connsiteY36" fmla="*/ 1712890 h 1808166"/>
                <a:gd name="connsiteX37" fmla="*/ 3083897 w 3189641"/>
                <a:gd name="connsiteY37" fmla="*/ 1689930 h 1808166"/>
                <a:gd name="connsiteX38" fmla="*/ 3123574 w 3189641"/>
                <a:gd name="connsiteY38" fmla="*/ 1609568 h 1808166"/>
                <a:gd name="connsiteX39" fmla="*/ 3142468 w 3189641"/>
                <a:gd name="connsiteY39" fmla="*/ 1598088 h 1808166"/>
                <a:gd name="connsiteX40" fmla="*/ 2731430 w 3189641"/>
                <a:gd name="connsiteY40" fmla="*/ 1263638 h 1808166"/>
                <a:gd name="connsiteX41" fmla="*/ 2804291 w 3189641"/>
                <a:gd name="connsiteY41" fmla="*/ 1271300 h 1808166"/>
                <a:gd name="connsiteX42" fmla="*/ 2819630 w 3189641"/>
                <a:gd name="connsiteY42" fmla="*/ 1278963 h 1808166"/>
                <a:gd name="connsiteX43" fmla="*/ 2821547 w 3189641"/>
                <a:gd name="connsiteY43" fmla="*/ 1296202 h 1808166"/>
                <a:gd name="connsiteX44" fmla="*/ 2815795 w 3189641"/>
                <a:gd name="connsiteY44" fmla="*/ 1309611 h 1808166"/>
                <a:gd name="connsiteX45" fmla="*/ 2842639 w 3189641"/>
                <a:gd name="connsiteY45" fmla="*/ 1319189 h 1808166"/>
                <a:gd name="connsiteX46" fmla="*/ 2869482 w 3189641"/>
                <a:gd name="connsiteY46" fmla="*/ 1273216 h 1808166"/>
                <a:gd name="connsiteX47" fmla="*/ 2882904 w 3189641"/>
                <a:gd name="connsiteY47" fmla="*/ 1263638 h 1808166"/>
                <a:gd name="connsiteX48" fmla="*/ 2898243 w 3189641"/>
                <a:gd name="connsiteY48" fmla="*/ 1269385 h 1808166"/>
                <a:gd name="connsiteX49" fmla="*/ 2930839 w 3189641"/>
                <a:gd name="connsiteY49" fmla="*/ 1298118 h 1808166"/>
                <a:gd name="connsiteX50" fmla="*/ 2938509 w 3189641"/>
                <a:gd name="connsiteY50" fmla="*/ 1309611 h 1808166"/>
                <a:gd name="connsiteX51" fmla="*/ 2951930 w 3189641"/>
                <a:gd name="connsiteY51" fmla="*/ 1378570 h 1808166"/>
                <a:gd name="connsiteX52" fmla="*/ 3003700 w 3189641"/>
                <a:gd name="connsiteY52" fmla="*/ 1460938 h 1808166"/>
                <a:gd name="connsiteX53" fmla="*/ 3005617 w 3189641"/>
                <a:gd name="connsiteY53" fmla="*/ 1480094 h 1808166"/>
                <a:gd name="connsiteX54" fmla="*/ 2950013 w 3189641"/>
                <a:gd name="connsiteY54" fmla="*/ 1589279 h 1808166"/>
                <a:gd name="connsiteX55" fmla="*/ 2946178 w 3189641"/>
                <a:gd name="connsiteY55" fmla="*/ 1595026 h 1808166"/>
                <a:gd name="connsiteX56" fmla="*/ 2875234 w 3189641"/>
                <a:gd name="connsiteY56" fmla="*/ 1654407 h 1808166"/>
                <a:gd name="connsiteX57" fmla="*/ 2867565 w 3189641"/>
                <a:gd name="connsiteY57" fmla="*/ 1658238 h 1808166"/>
                <a:gd name="connsiteX58" fmla="*/ 2802373 w 3189641"/>
                <a:gd name="connsiteY58" fmla="*/ 1679309 h 1808166"/>
                <a:gd name="connsiteX59" fmla="*/ 2796621 w 3189641"/>
                <a:gd name="connsiteY59" fmla="*/ 1679309 h 1808166"/>
                <a:gd name="connsiteX60" fmla="*/ 2788952 w 3189641"/>
                <a:gd name="connsiteY60" fmla="*/ 1679309 h 1808166"/>
                <a:gd name="connsiteX61" fmla="*/ 2733347 w 3189641"/>
                <a:gd name="connsiteY61" fmla="*/ 1639083 h 1808166"/>
                <a:gd name="connsiteX62" fmla="*/ 2710338 w 3189641"/>
                <a:gd name="connsiteY62" fmla="*/ 1600772 h 1808166"/>
                <a:gd name="connsiteX63" fmla="*/ 2662403 w 3189641"/>
                <a:gd name="connsiteY63" fmla="*/ 1564377 h 1808166"/>
                <a:gd name="connsiteX64" fmla="*/ 2566533 w 3189641"/>
                <a:gd name="connsiteY64" fmla="*/ 1612266 h 1808166"/>
                <a:gd name="connsiteX65" fmla="*/ 2556946 w 3189641"/>
                <a:gd name="connsiteY65" fmla="*/ 1616097 h 1808166"/>
                <a:gd name="connsiteX66" fmla="*/ 2461077 w 3189641"/>
                <a:gd name="connsiteY66" fmla="*/ 1619928 h 1808166"/>
                <a:gd name="connsiteX67" fmla="*/ 2443820 w 3189641"/>
                <a:gd name="connsiteY67" fmla="*/ 1610350 h 1808166"/>
                <a:gd name="connsiteX68" fmla="*/ 2441903 w 3189641"/>
                <a:gd name="connsiteY68" fmla="*/ 1591195 h 1808166"/>
                <a:gd name="connsiteX69" fmla="*/ 2455324 w 3189641"/>
                <a:gd name="connsiteY69" fmla="*/ 1566293 h 1808166"/>
                <a:gd name="connsiteX70" fmla="*/ 2464911 w 3189641"/>
                <a:gd name="connsiteY70" fmla="*/ 1418797 h 1808166"/>
                <a:gd name="connsiteX71" fmla="*/ 2480251 w 3189641"/>
                <a:gd name="connsiteY71" fmla="*/ 1401557 h 1808166"/>
                <a:gd name="connsiteX72" fmla="*/ 2560781 w 3189641"/>
                <a:gd name="connsiteY72" fmla="*/ 1380486 h 1808166"/>
                <a:gd name="connsiteX73" fmla="*/ 2583790 w 3189641"/>
                <a:gd name="connsiteY73" fmla="*/ 1355584 h 1808166"/>
                <a:gd name="connsiteX74" fmla="*/ 2585707 w 3189641"/>
                <a:gd name="connsiteY74" fmla="*/ 1351753 h 1808166"/>
                <a:gd name="connsiteX75" fmla="*/ 2660486 w 3189641"/>
                <a:gd name="connsiteY75" fmla="*/ 1296202 h 1808166"/>
                <a:gd name="connsiteX76" fmla="*/ 2681577 w 3189641"/>
                <a:gd name="connsiteY76" fmla="*/ 1294287 h 1808166"/>
                <a:gd name="connsiteX77" fmla="*/ 2698834 w 3189641"/>
                <a:gd name="connsiteY77" fmla="*/ 1305780 h 1808166"/>
                <a:gd name="connsiteX78" fmla="*/ 2710338 w 3189641"/>
                <a:gd name="connsiteY78" fmla="*/ 1277047 h 1808166"/>
                <a:gd name="connsiteX79" fmla="*/ 2731430 w 3189641"/>
                <a:gd name="connsiteY79" fmla="*/ 1263638 h 1808166"/>
                <a:gd name="connsiteX80" fmla="*/ 1753708 w 3189641"/>
                <a:gd name="connsiteY80" fmla="*/ 1244762 h 1808166"/>
                <a:gd name="connsiteX81" fmla="*/ 1767202 w 3189641"/>
                <a:gd name="connsiteY81" fmla="*/ 1260004 h 1808166"/>
                <a:gd name="connsiteX82" fmla="*/ 1774913 w 3189641"/>
                <a:gd name="connsiteY82" fmla="*/ 1298106 h 1808166"/>
                <a:gd name="connsiteX83" fmla="*/ 1774913 w 3189641"/>
                <a:gd name="connsiteY83" fmla="*/ 1307632 h 1808166"/>
                <a:gd name="connsiteX84" fmla="*/ 1724792 w 3189641"/>
                <a:gd name="connsiteY84" fmla="*/ 1458138 h 1808166"/>
                <a:gd name="connsiteX85" fmla="*/ 1713225 w 3189641"/>
                <a:gd name="connsiteY85" fmla="*/ 1471474 h 1808166"/>
                <a:gd name="connsiteX86" fmla="*/ 1705514 w 3189641"/>
                <a:gd name="connsiteY86" fmla="*/ 1471474 h 1808166"/>
                <a:gd name="connsiteX87" fmla="*/ 1695875 w 3189641"/>
                <a:gd name="connsiteY87" fmla="*/ 1469569 h 1808166"/>
                <a:gd name="connsiteX88" fmla="*/ 1653465 w 3189641"/>
                <a:gd name="connsiteY88" fmla="*/ 1444802 h 1808166"/>
                <a:gd name="connsiteX89" fmla="*/ 1647682 w 3189641"/>
                <a:gd name="connsiteY89" fmla="*/ 1418130 h 1808166"/>
                <a:gd name="connsiteX90" fmla="*/ 1657320 w 3189641"/>
                <a:gd name="connsiteY90" fmla="*/ 1399079 h 1808166"/>
                <a:gd name="connsiteX91" fmla="*/ 1663104 w 3189641"/>
                <a:gd name="connsiteY91" fmla="*/ 1343830 h 1808166"/>
                <a:gd name="connsiteX92" fmla="*/ 1666959 w 3189641"/>
                <a:gd name="connsiteY92" fmla="*/ 1334304 h 1808166"/>
                <a:gd name="connsiteX93" fmla="*/ 1686237 w 3189641"/>
                <a:gd name="connsiteY93" fmla="*/ 1305727 h 1808166"/>
                <a:gd name="connsiteX94" fmla="*/ 1688164 w 3189641"/>
                <a:gd name="connsiteY94" fmla="*/ 1303822 h 1808166"/>
                <a:gd name="connsiteX95" fmla="*/ 1732503 w 3189641"/>
                <a:gd name="connsiteY95" fmla="*/ 1250478 h 1808166"/>
                <a:gd name="connsiteX96" fmla="*/ 1753708 w 3189641"/>
                <a:gd name="connsiteY96" fmla="*/ 1244762 h 1808166"/>
                <a:gd name="connsiteX97" fmla="*/ 2642279 w 3189641"/>
                <a:gd name="connsiteY97" fmla="*/ 1178336 h 1808166"/>
                <a:gd name="connsiteX98" fmla="*/ 2671722 w 3189641"/>
                <a:gd name="connsiteY98" fmla="*/ 1182312 h 1808166"/>
                <a:gd name="connsiteX99" fmla="*/ 2687425 w 3189641"/>
                <a:gd name="connsiteY99" fmla="*/ 1204179 h 1808166"/>
                <a:gd name="connsiteX100" fmla="*/ 2667796 w 3189641"/>
                <a:gd name="connsiteY100" fmla="*/ 1222070 h 1808166"/>
                <a:gd name="connsiteX101" fmla="*/ 2665833 w 3189641"/>
                <a:gd name="connsiteY101" fmla="*/ 1222070 h 1808166"/>
                <a:gd name="connsiteX102" fmla="*/ 2636391 w 3189641"/>
                <a:gd name="connsiteY102" fmla="*/ 1218094 h 1808166"/>
                <a:gd name="connsiteX103" fmla="*/ 2618725 w 3189641"/>
                <a:gd name="connsiteY103" fmla="*/ 1196227 h 1808166"/>
                <a:gd name="connsiteX104" fmla="*/ 2642279 w 3189641"/>
                <a:gd name="connsiteY104" fmla="*/ 1178336 h 1808166"/>
                <a:gd name="connsiteX105" fmla="*/ 2520881 w 3189641"/>
                <a:gd name="connsiteY105" fmla="*/ 1153359 h 1808166"/>
                <a:gd name="connsiteX106" fmla="*/ 2601458 w 3189641"/>
                <a:gd name="connsiteY106" fmla="*/ 1172843 h 1808166"/>
                <a:gd name="connsiteX107" fmla="*/ 2616806 w 3189641"/>
                <a:gd name="connsiteY107" fmla="*/ 1198172 h 1808166"/>
                <a:gd name="connsiteX108" fmla="*/ 2597621 w 3189641"/>
                <a:gd name="connsiteY108" fmla="*/ 1213759 h 1808166"/>
                <a:gd name="connsiteX109" fmla="*/ 2593784 w 3189641"/>
                <a:gd name="connsiteY109" fmla="*/ 1211811 h 1808166"/>
                <a:gd name="connsiteX110" fmla="*/ 2511289 w 3189641"/>
                <a:gd name="connsiteY110" fmla="*/ 1192327 h 1808166"/>
                <a:gd name="connsiteX111" fmla="*/ 2495941 w 3189641"/>
                <a:gd name="connsiteY111" fmla="*/ 1168946 h 1808166"/>
                <a:gd name="connsiteX112" fmla="*/ 2520881 w 3189641"/>
                <a:gd name="connsiteY112" fmla="*/ 1153359 h 1808166"/>
                <a:gd name="connsiteX113" fmla="*/ 3103143 w 3189641"/>
                <a:gd name="connsiteY113" fmla="*/ 1146022 h 1808166"/>
                <a:gd name="connsiteX114" fmla="*/ 3117816 w 3189641"/>
                <a:gd name="connsiteY114" fmla="*/ 1150899 h 1808166"/>
                <a:gd name="connsiteX115" fmla="*/ 3183034 w 3189641"/>
                <a:gd name="connsiteY115" fmla="*/ 1203579 h 1808166"/>
                <a:gd name="connsiteX116" fmla="*/ 3184897 w 3189641"/>
                <a:gd name="connsiteY116" fmla="*/ 1230894 h 1808166"/>
                <a:gd name="connsiteX117" fmla="*/ 3169990 w 3189641"/>
                <a:gd name="connsiteY117" fmla="*/ 1238698 h 1808166"/>
                <a:gd name="connsiteX118" fmla="*/ 3158810 w 3189641"/>
                <a:gd name="connsiteY118" fmla="*/ 1234796 h 1808166"/>
                <a:gd name="connsiteX119" fmla="*/ 3093593 w 3189641"/>
                <a:gd name="connsiteY119" fmla="*/ 1182117 h 1808166"/>
                <a:gd name="connsiteX120" fmla="*/ 3089866 w 3189641"/>
                <a:gd name="connsiteY120" fmla="*/ 1152851 h 1808166"/>
                <a:gd name="connsiteX121" fmla="*/ 3103143 w 3189641"/>
                <a:gd name="connsiteY121" fmla="*/ 1146022 h 1808166"/>
                <a:gd name="connsiteX122" fmla="*/ 3051020 w 3189641"/>
                <a:gd name="connsiteY122" fmla="*/ 1096114 h 1808166"/>
                <a:gd name="connsiteX123" fmla="*/ 3065446 w 3189641"/>
                <a:gd name="connsiteY123" fmla="*/ 1100947 h 1808166"/>
                <a:gd name="connsiteX124" fmla="*/ 3086964 w 3189641"/>
                <a:gd name="connsiteY124" fmla="*/ 1118347 h 1808166"/>
                <a:gd name="connsiteX125" fmla="*/ 3090876 w 3189641"/>
                <a:gd name="connsiteY125" fmla="*/ 1143481 h 1808166"/>
                <a:gd name="connsiteX126" fmla="*/ 3079139 w 3189641"/>
                <a:gd name="connsiteY126" fmla="*/ 1166681 h 1808166"/>
                <a:gd name="connsiteX127" fmla="*/ 3061534 w 3189641"/>
                <a:gd name="connsiteY127" fmla="*/ 1176348 h 1808166"/>
                <a:gd name="connsiteX128" fmla="*/ 3051754 w 3189641"/>
                <a:gd name="connsiteY128" fmla="*/ 1174415 h 1808166"/>
                <a:gd name="connsiteX129" fmla="*/ 3043929 w 3189641"/>
                <a:gd name="connsiteY129" fmla="*/ 1147348 h 1808166"/>
                <a:gd name="connsiteX130" fmla="*/ 3047842 w 3189641"/>
                <a:gd name="connsiteY130" fmla="*/ 1137681 h 1808166"/>
                <a:gd name="connsiteX131" fmla="*/ 3040017 w 3189641"/>
                <a:gd name="connsiteY131" fmla="*/ 1129948 h 1808166"/>
                <a:gd name="connsiteX132" fmla="*/ 3038061 w 3189641"/>
                <a:gd name="connsiteY132" fmla="*/ 1102881 h 1808166"/>
                <a:gd name="connsiteX133" fmla="*/ 3051020 w 3189641"/>
                <a:gd name="connsiteY133" fmla="*/ 1096114 h 1808166"/>
                <a:gd name="connsiteX134" fmla="*/ 2822604 w 3189641"/>
                <a:gd name="connsiteY134" fmla="*/ 1070225 h 1808166"/>
                <a:gd name="connsiteX135" fmla="*/ 2841944 w 3189641"/>
                <a:gd name="connsiteY135" fmla="*/ 1078029 h 1808166"/>
                <a:gd name="connsiteX136" fmla="*/ 2857416 w 3189641"/>
                <a:gd name="connsiteY136" fmla="*/ 1097540 h 1808166"/>
                <a:gd name="connsiteX137" fmla="*/ 2878690 w 3189641"/>
                <a:gd name="connsiteY137" fmla="*/ 1087785 h 1808166"/>
                <a:gd name="connsiteX138" fmla="*/ 2896096 w 3189641"/>
                <a:gd name="connsiteY138" fmla="*/ 1087785 h 1808166"/>
                <a:gd name="connsiteX139" fmla="*/ 3004401 w 3189641"/>
                <a:gd name="connsiteY139" fmla="*/ 1144367 h 1808166"/>
                <a:gd name="connsiteX140" fmla="*/ 3010203 w 3189641"/>
                <a:gd name="connsiteY140" fmla="*/ 1150220 h 1808166"/>
                <a:gd name="connsiteX141" fmla="*/ 3070158 w 3189641"/>
                <a:gd name="connsiteY141" fmla="*/ 1228265 h 1808166"/>
                <a:gd name="connsiteX142" fmla="*/ 3068224 w 3189641"/>
                <a:gd name="connsiteY142" fmla="*/ 1253629 h 1808166"/>
                <a:gd name="connsiteX143" fmla="*/ 3054686 w 3189641"/>
                <a:gd name="connsiteY143" fmla="*/ 1259482 h 1808166"/>
                <a:gd name="connsiteX144" fmla="*/ 3043082 w 3189641"/>
                <a:gd name="connsiteY144" fmla="*/ 1257531 h 1808166"/>
                <a:gd name="connsiteX145" fmla="*/ 2969589 w 3189641"/>
                <a:gd name="connsiteY145" fmla="*/ 1206802 h 1808166"/>
                <a:gd name="connsiteX146" fmla="*/ 2954117 w 3189641"/>
                <a:gd name="connsiteY146" fmla="*/ 1222411 h 1808166"/>
                <a:gd name="connsiteX147" fmla="*/ 2930909 w 3189641"/>
                <a:gd name="connsiteY147" fmla="*/ 1226313 h 1808166"/>
                <a:gd name="connsiteX148" fmla="*/ 2876756 w 3189641"/>
                <a:gd name="connsiteY148" fmla="*/ 1198998 h 1808166"/>
                <a:gd name="connsiteX149" fmla="*/ 2865152 w 3189641"/>
                <a:gd name="connsiteY149" fmla="*/ 1177536 h 1808166"/>
                <a:gd name="connsiteX150" fmla="*/ 2867086 w 3189641"/>
                <a:gd name="connsiteY150" fmla="*/ 1171683 h 1808166"/>
                <a:gd name="connsiteX151" fmla="*/ 2811000 w 3189641"/>
                <a:gd name="connsiteY151" fmla="*/ 1148269 h 1808166"/>
                <a:gd name="connsiteX152" fmla="*/ 2799396 w 3189641"/>
                <a:gd name="connsiteY152" fmla="*/ 1124856 h 1808166"/>
                <a:gd name="connsiteX153" fmla="*/ 2807132 w 3189641"/>
                <a:gd name="connsiteY153" fmla="*/ 1085834 h 1808166"/>
                <a:gd name="connsiteX154" fmla="*/ 2822604 w 3189641"/>
                <a:gd name="connsiteY154" fmla="*/ 1070225 h 1808166"/>
                <a:gd name="connsiteX155" fmla="*/ 2717507 w 3189641"/>
                <a:gd name="connsiteY155" fmla="*/ 1051647 h 1808166"/>
                <a:gd name="connsiteX156" fmla="*/ 2748805 w 3189641"/>
                <a:gd name="connsiteY156" fmla="*/ 1051647 h 1808166"/>
                <a:gd name="connsiteX157" fmla="*/ 2768366 w 3189641"/>
                <a:gd name="connsiteY157" fmla="*/ 1072815 h 1808166"/>
                <a:gd name="connsiteX158" fmla="*/ 2748805 w 3189641"/>
                <a:gd name="connsiteY158" fmla="*/ 1092059 h 1808166"/>
                <a:gd name="connsiteX159" fmla="*/ 2731200 w 3189641"/>
                <a:gd name="connsiteY159" fmla="*/ 1092059 h 1808166"/>
                <a:gd name="connsiteX160" fmla="*/ 2709683 w 3189641"/>
                <a:gd name="connsiteY160" fmla="*/ 1144017 h 1808166"/>
                <a:gd name="connsiteX161" fmla="*/ 2690122 w 3189641"/>
                <a:gd name="connsiteY161" fmla="*/ 1155563 h 1808166"/>
                <a:gd name="connsiteX162" fmla="*/ 2682297 w 3189641"/>
                <a:gd name="connsiteY162" fmla="*/ 1153639 h 1808166"/>
                <a:gd name="connsiteX163" fmla="*/ 2672517 w 3189641"/>
                <a:gd name="connsiteY163" fmla="*/ 1128622 h 1808166"/>
                <a:gd name="connsiteX164" fmla="*/ 2699902 w 3189641"/>
                <a:gd name="connsiteY164" fmla="*/ 1065117 h 1808166"/>
                <a:gd name="connsiteX165" fmla="*/ 2717507 w 3189641"/>
                <a:gd name="connsiteY165" fmla="*/ 1051647 h 1808166"/>
                <a:gd name="connsiteX166" fmla="*/ 2387946 w 3189641"/>
                <a:gd name="connsiteY166" fmla="*/ 1004616 h 1808166"/>
                <a:gd name="connsiteX167" fmla="*/ 2399696 w 3189641"/>
                <a:gd name="connsiteY167" fmla="*/ 1011257 h 1808166"/>
                <a:gd name="connsiteX168" fmla="*/ 2482191 w 3189641"/>
                <a:gd name="connsiteY168" fmla="*/ 1094753 h 1808166"/>
                <a:gd name="connsiteX169" fmla="*/ 2487946 w 3189641"/>
                <a:gd name="connsiteY169" fmla="*/ 1111832 h 1808166"/>
                <a:gd name="connsiteX170" fmla="*/ 2478354 w 3189641"/>
                <a:gd name="connsiteY170" fmla="*/ 1161170 h 1808166"/>
                <a:gd name="connsiteX171" fmla="*/ 2464925 w 3189641"/>
                <a:gd name="connsiteY171" fmla="*/ 1176351 h 1808166"/>
                <a:gd name="connsiteX172" fmla="*/ 2459169 w 3189641"/>
                <a:gd name="connsiteY172" fmla="*/ 1176351 h 1808166"/>
                <a:gd name="connsiteX173" fmla="*/ 2443821 w 3189641"/>
                <a:gd name="connsiteY173" fmla="*/ 1170658 h 1808166"/>
                <a:gd name="connsiteX174" fmla="*/ 2420800 w 3189641"/>
                <a:gd name="connsiteY174" fmla="*/ 1147887 h 1808166"/>
                <a:gd name="connsiteX175" fmla="*/ 2416963 w 3189641"/>
                <a:gd name="connsiteY175" fmla="*/ 1138399 h 1808166"/>
                <a:gd name="connsiteX176" fmla="*/ 2397778 w 3189641"/>
                <a:gd name="connsiteY176" fmla="*/ 1077674 h 1808166"/>
                <a:gd name="connsiteX177" fmla="*/ 2369001 w 3189641"/>
                <a:gd name="connsiteY177" fmla="*/ 1034029 h 1808166"/>
                <a:gd name="connsiteX178" fmla="*/ 2374756 w 3189641"/>
                <a:gd name="connsiteY178" fmla="*/ 1009360 h 1808166"/>
                <a:gd name="connsiteX179" fmla="*/ 2387946 w 3189641"/>
                <a:gd name="connsiteY179" fmla="*/ 1004616 h 1808166"/>
                <a:gd name="connsiteX180" fmla="*/ 2648012 w 3189641"/>
                <a:gd name="connsiteY180" fmla="*/ 960202 h 1808166"/>
                <a:gd name="connsiteX181" fmla="*/ 2691968 w 3189641"/>
                <a:gd name="connsiteY181" fmla="*/ 1002034 h 1808166"/>
                <a:gd name="connsiteX182" fmla="*/ 2695790 w 3189641"/>
                <a:gd name="connsiteY182" fmla="*/ 1019147 h 1808166"/>
                <a:gd name="connsiteX183" fmla="*/ 2659479 w 3189641"/>
                <a:gd name="connsiteY183" fmla="*/ 1125629 h 1808166"/>
                <a:gd name="connsiteX184" fmla="*/ 2642279 w 3189641"/>
                <a:gd name="connsiteY184" fmla="*/ 1138939 h 1808166"/>
                <a:gd name="connsiteX185" fmla="*/ 2636545 w 3189641"/>
                <a:gd name="connsiteY185" fmla="*/ 1138939 h 1808166"/>
                <a:gd name="connsiteX186" fmla="*/ 2562011 w 3189641"/>
                <a:gd name="connsiteY186" fmla="*/ 1119925 h 1808166"/>
                <a:gd name="connsiteX187" fmla="*/ 2548633 w 3189641"/>
                <a:gd name="connsiteY187" fmla="*/ 1106614 h 1808166"/>
                <a:gd name="connsiteX188" fmla="*/ 2533344 w 3189641"/>
                <a:gd name="connsiteY188" fmla="*/ 1066684 h 1808166"/>
                <a:gd name="connsiteX189" fmla="*/ 2533344 w 3189641"/>
                <a:gd name="connsiteY189" fmla="*/ 1051472 h 1808166"/>
                <a:gd name="connsiteX190" fmla="*/ 2544811 w 3189641"/>
                <a:gd name="connsiteY190" fmla="*/ 1041965 h 1808166"/>
                <a:gd name="connsiteX191" fmla="*/ 2575389 w 3189641"/>
                <a:gd name="connsiteY191" fmla="*/ 1030556 h 1808166"/>
                <a:gd name="connsiteX192" fmla="*/ 2602145 w 3189641"/>
                <a:gd name="connsiteY192" fmla="*/ 998231 h 1808166"/>
                <a:gd name="connsiteX193" fmla="*/ 2648012 w 3189641"/>
                <a:gd name="connsiteY193" fmla="*/ 960202 h 1808166"/>
                <a:gd name="connsiteX194" fmla="*/ 2885742 w 3189641"/>
                <a:gd name="connsiteY194" fmla="*/ 935259 h 1808166"/>
                <a:gd name="connsiteX195" fmla="*/ 2905536 w 3189641"/>
                <a:gd name="connsiteY195" fmla="*/ 955580 h 1808166"/>
                <a:gd name="connsiteX196" fmla="*/ 2905536 w 3189641"/>
                <a:gd name="connsiteY196" fmla="*/ 964817 h 1808166"/>
                <a:gd name="connsiteX197" fmla="*/ 2885742 w 3189641"/>
                <a:gd name="connsiteY197" fmla="*/ 985139 h 1808166"/>
                <a:gd name="connsiteX198" fmla="*/ 2863969 w 3189641"/>
                <a:gd name="connsiteY198" fmla="*/ 964817 h 1808166"/>
                <a:gd name="connsiteX199" fmla="*/ 2863969 w 3189641"/>
                <a:gd name="connsiteY199" fmla="*/ 955580 h 1808166"/>
                <a:gd name="connsiteX200" fmla="*/ 2885742 w 3189641"/>
                <a:gd name="connsiteY200" fmla="*/ 935259 h 1808166"/>
                <a:gd name="connsiteX201" fmla="*/ 2769073 w 3189641"/>
                <a:gd name="connsiteY201" fmla="*/ 920039 h 1808166"/>
                <a:gd name="connsiteX202" fmla="*/ 2779701 w 3189641"/>
                <a:gd name="connsiteY202" fmla="*/ 924257 h 1808166"/>
                <a:gd name="connsiteX203" fmla="*/ 2787258 w 3189641"/>
                <a:gd name="connsiteY203" fmla="*/ 944877 h 1808166"/>
                <a:gd name="connsiteX204" fmla="*/ 2770254 w 3189641"/>
                <a:gd name="connsiteY204" fmla="*/ 1001114 h 1808166"/>
                <a:gd name="connsiteX205" fmla="*/ 2757028 w 3189641"/>
                <a:gd name="connsiteY205" fmla="*/ 1014236 h 1808166"/>
                <a:gd name="connsiteX206" fmla="*/ 2751360 w 3189641"/>
                <a:gd name="connsiteY206" fmla="*/ 1014236 h 1808166"/>
                <a:gd name="connsiteX207" fmla="*/ 2738134 w 3189641"/>
                <a:gd name="connsiteY207" fmla="*/ 1008612 h 1808166"/>
                <a:gd name="connsiteX208" fmla="*/ 2711682 w 3189641"/>
                <a:gd name="connsiteY208" fmla="*/ 980494 h 1808166"/>
                <a:gd name="connsiteX209" fmla="*/ 2706014 w 3189641"/>
                <a:gd name="connsiteY209" fmla="*/ 965497 h 1808166"/>
                <a:gd name="connsiteX210" fmla="*/ 2715461 w 3189641"/>
                <a:gd name="connsiteY210" fmla="*/ 952375 h 1808166"/>
                <a:gd name="connsiteX211" fmla="*/ 2757028 w 3189641"/>
                <a:gd name="connsiteY211" fmla="*/ 924257 h 1808166"/>
                <a:gd name="connsiteX212" fmla="*/ 2769073 w 3189641"/>
                <a:gd name="connsiteY212" fmla="*/ 920039 h 1808166"/>
                <a:gd name="connsiteX213" fmla="*/ 2690159 w 3189641"/>
                <a:gd name="connsiteY213" fmla="*/ 903956 h 1808166"/>
                <a:gd name="connsiteX214" fmla="*/ 2704942 w 3189641"/>
                <a:gd name="connsiteY214" fmla="*/ 907852 h 1808166"/>
                <a:gd name="connsiteX215" fmla="*/ 2706819 w 3189641"/>
                <a:gd name="connsiteY215" fmla="*/ 937078 h 1808166"/>
                <a:gd name="connsiteX216" fmla="*/ 2691802 w 3189641"/>
                <a:gd name="connsiteY216" fmla="*/ 956563 h 1808166"/>
                <a:gd name="connsiteX217" fmla="*/ 2676784 w 3189641"/>
                <a:gd name="connsiteY217" fmla="*/ 964356 h 1808166"/>
                <a:gd name="connsiteX218" fmla="*/ 2665520 w 3189641"/>
                <a:gd name="connsiteY218" fmla="*/ 960459 h 1808166"/>
                <a:gd name="connsiteX219" fmla="*/ 2661766 w 3189641"/>
                <a:gd name="connsiteY219" fmla="*/ 931233 h 1808166"/>
                <a:gd name="connsiteX220" fmla="*/ 2676784 w 3189641"/>
                <a:gd name="connsiteY220" fmla="*/ 911749 h 1808166"/>
                <a:gd name="connsiteX221" fmla="*/ 2690159 w 3189641"/>
                <a:gd name="connsiteY221" fmla="*/ 903956 h 1808166"/>
                <a:gd name="connsiteX222" fmla="*/ 318217 w 3189641"/>
                <a:gd name="connsiteY222" fmla="*/ 837399 h 1808166"/>
                <a:gd name="connsiteX223" fmla="*/ 342233 w 3189641"/>
                <a:gd name="connsiteY223" fmla="*/ 850701 h 1808166"/>
                <a:gd name="connsiteX224" fmla="*/ 351470 w 3189641"/>
                <a:gd name="connsiteY224" fmla="*/ 875403 h 1808166"/>
                <a:gd name="connsiteX225" fmla="*/ 338539 w 3189641"/>
                <a:gd name="connsiteY225" fmla="*/ 900106 h 1808166"/>
                <a:gd name="connsiteX226" fmla="*/ 332996 w 3189641"/>
                <a:gd name="connsiteY226" fmla="*/ 902006 h 1808166"/>
                <a:gd name="connsiteX227" fmla="*/ 314522 w 3189641"/>
                <a:gd name="connsiteY227" fmla="*/ 888705 h 1808166"/>
                <a:gd name="connsiteX228" fmla="*/ 307133 w 3189641"/>
                <a:gd name="connsiteY228" fmla="*/ 862102 h 1808166"/>
                <a:gd name="connsiteX229" fmla="*/ 318217 w 3189641"/>
                <a:gd name="connsiteY229" fmla="*/ 837399 h 1808166"/>
                <a:gd name="connsiteX230" fmla="*/ 228833 w 3189641"/>
                <a:gd name="connsiteY230" fmla="*/ 785619 h 1808166"/>
                <a:gd name="connsiteX231" fmla="*/ 298493 w 3189641"/>
                <a:gd name="connsiteY231" fmla="*/ 795211 h 1808166"/>
                <a:gd name="connsiteX232" fmla="*/ 315908 w 3189641"/>
                <a:gd name="connsiteY232" fmla="*/ 818233 h 1808166"/>
                <a:gd name="connsiteX233" fmla="*/ 294623 w 3189641"/>
                <a:gd name="connsiteY233" fmla="*/ 835499 h 1808166"/>
                <a:gd name="connsiteX234" fmla="*/ 292688 w 3189641"/>
                <a:gd name="connsiteY234" fmla="*/ 835499 h 1808166"/>
                <a:gd name="connsiteX235" fmla="*/ 223028 w 3189641"/>
                <a:gd name="connsiteY235" fmla="*/ 825907 h 1808166"/>
                <a:gd name="connsiteX236" fmla="*/ 205613 w 3189641"/>
                <a:gd name="connsiteY236" fmla="*/ 802885 h 1808166"/>
                <a:gd name="connsiteX237" fmla="*/ 228833 w 3189641"/>
                <a:gd name="connsiteY237" fmla="*/ 785619 h 1808166"/>
                <a:gd name="connsiteX238" fmla="*/ 19366 w 3189641"/>
                <a:gd name="connsiteY238" fmla="*/ 748207 h 1808166"/>
                <a:gd name="connsiteX239" fmla="*/ 79402 w 3189641"/>
                <a:gd name="connsiteY239" fmla="*/ 748207 h 1808166"/>
                <a:gd name="connsiteX240" fmla="*/ 89085 w 3189641"/>
                <a:gd name="connsiteY240" fmla="*/ 750088 h 1808166"/>
                <a:gd name="connsiteX241" fmla="*/ 116198 w 3189641"/>
                <a:gd name="connsiteY241" fmla="*/ 765131 h 1808166"/>
                <a:gd name="connsiteX242" fmla="*/ 156867 w 3189641"/>
                <a:gd name="connsiteY242" fmla="*/ 782054 h 1808166"/>
                <a:gd name="connsiteX243" fmla="*/ 168487 w 3189641"/>
                <a:gd name="connsiteY243" fmla="*/ 802738 h 1808166"/>
                <a:gd name="connsiteX244" fmla="*/ 151058 w 3189641"/>
                <a:gd name="connsiteY244" fmla="*/ 817781 h 1808166"/>
                <a:gd name="connsiteX245" fmla="*/ 75529 w 3189641"/>
                <a:gd name="connsiteY245" fmla="*/ 827183 h 1808166"/>
                <a:gd name="connsiteX246" fmla="*/ 73592 w 3189641"/>
                <a:gd name="connsiteY246" fmla="*/ 827183 h 1808166"/>
                <a:gd name="connsiteX247" fmla="*/ 54226 w 3189641"/>
                <a:gd name="connsiteY247" fmla="*/ 810260 h 1808166"/>
                <a:gd name="connsiteX248" fmla="*/ 71655 w 3189641"/>
                <a:gd name="connsiteY248" fmla="*/ 787695 h 1808166"/>
                <a:gd name="connsiteX249" fmla="*/ 42243 w 3189641"/>
                <a:gd name="connsiteY249" fmla="*/ 787695 h 1808166"/>
                <a:gd name="connsiteX250" fmla="*/ 19366 w 3189641"/>
                <a:gd name="connsiteY250" fmla="*/ 787695 h 1808166"/>
                <a:gd name="connsiteX251" fmla="*/ 0 w 3189641"/>
                <a:gd name="connsiteY251" fmla="*/ 767011 h 1808166"/>
                <a:gd name="connsiteX252" fmla="*/ 19366 w 3189641"/>
                <a:gd name="connsiteY252" fmla="*/ 748207 h 1808166"/>
                <a:gd name="connsiteX253" fmla="*/ 2861371 w 3189641"/>
                <a:gd name="connsiteY253" fmla="*/ 507118 h 1808166"/>
                <a:gd name="connsiteX254" fmla="*/ 2876612 w 3189641"/>
                <a:gd name="connsiteY254" fmla="*/ 518629 h 1808166"/>
                <a:gd name="connsiteX255" fmla="*/ 2899474 w 3189641"/>
                <a:gd name="connsiteY255" fmla="*/ 560835 h 1808166"/>
                <a:gd name="connsiteX256" fmla="*/ 2901379 w 3189641"/>
                <a:gd name="connsiteY256" fmla="*/ 570428 h 1808166"/>
                <a:gd name="connsiteX257" fmla="*/ 2867087 w 3189641"/>
                <a:gd name="connsiteY257" fmla="*/ 629900 h 1808166"/>
                <a:gd name="connsiteX258" fmla="*/ 2790881 w 3189641"/>
                <a:gd name="connsiteY258" fmla="*/ 654841 h 1808166"/>
                <a:gd name="connsiteX259" fmla="*/ 2785166 w 3189641"/>
                <a:gd name="connsiteY259" fmla="*/ 656759 h 1808166"/>
                <a:gd name="connsiteX260" fmla="*/ 2769925 w 3189641"/>
                <a:gd name="connsiteY260" fmla="*/ 647167 h 1808166"/>
                <a:gd name="connsiteX261" fmla="*/ 2769925 w 3189641"/>
                <a:gd name="connsiteY261" fmla="*/ 624145 h 1808166"/>
                <a:gd name="connsiteX262" fmla="*/ 2806122 w 3189641"/>
                <a:gd name="connsiteY262" fmla="*/ 580020 h 1808166"/>
                <a:gd name="connsiteX263" fmla="*/ 2842320 w 3189641"/>
                <a:gd name="connsiteY263" fmla="*/ 516710 h 1808166"/>
                <a:gd name="connsiteX264" fmla="*/ 2861371 w 3189641"/>
                <a:gd name="connsiteY264" fmla="*/ 507118 h 1808166"/>
                <a:gd name="connsiteX265" fmla="*/ 2810954 w 3189641"/>
                <a:gd name="connsiteY265" fmla="*/ 424924 h 1808166"/>
                <a:gd name="connsiteX266" fmla="*/ 2820757 w 3189641"/>
                <a:gd name="connsiteY266" fmla="*/ 425864 h 1808166"/>
                <a:gd name="connsiteX267" fmla="*/ 2883498 w 3189641"/>
                <a:gd name="connsiteY267" fmla="*/ 444668 h 1808166"/>
                <a:gd name="connsiteX268" fmla="*/ 2897223 w 3189641"/>
                <a:gd name="connsiteY268" fmla="*/ 463472 h 1808166"/>
                <a:gd name="connsiteX269" fmla="*/ 2885459 w 3189641"/>
                <a:gd name="connsiteY269" fmla="*/ 480395 h 1808166"/>
                <a:gd name="connsiteX270" fmla="*/ 2836442 w 3189641"/>
                <a:gd name="connsiteY270" fmla="*/ 501079 h 1808166"/>
                <a:gd name="connsiteX271" fmla="*/ 2828599 w 3189641"/>
                <a:gd name="connsiteY271" fmla="*/ 502960 h 1808166"/>
                <a:gd name="connsiteX272" fmla="*/ 2820757 w 3189641"/>
                <a:gd name="connsiteY272" fmla="*/ 501079 h 1808166"/>
                <a:gd name="connsiteX273" fmla="*/ 2808993 w 3189641"/>
                <a:gd name="connsiteY273" fmla="*/ 489797 h 1808166"/>
                <a:gd name="connsiteX274" fmla="*/ 2795268 w 3189641"/>
                <a:gd name="connsiteY274" fmla="*/ 450309 h 1808166"/>
                <a:gd name="connsiteX275" fmla="*/ 2801150 w 3189641"/>
                <a:gd name="connsiteY275" fmla="*/ 429625 h 1808166"/>
                <a:gd name="connsiteX276" fmla="*/ 2810954 w 3189641"/>
                <a:gd name="connsiteY276" fmla="*/ 424924 h 1808166"/>
                <a:gd name="connsiteX277" fmla="*/ 505526 w 3189641"/>
                <a:gd name="connsiteY277" fmla="*/ 338167 h 1808166"/>
                <a:gd name="connsiteX278" fmla="*/ 518173 w 3189641"/>
                <a:gd name="connsiteY278" fmla="*/ 342584 h 1808166"/>
                <a:gd name="connsiteX279" fmla="*/ 524010 w 3189641"/>
                <a:gd name="connsiteY279" fmla="*/ 366138 h 1808166"/>
                <a:gd name="connsiteX280" fmla="*/ 518173 w 3189641"/>
                <a:gd name="connsiteY280" fmla="*/ 381841 h 1808166"/>
                <a:gd name="connsiteX281" fmla="*/ 524010 w 3189641"/>
                <a:gd name="connsiteY281" fmla="*/ 397544 h 1808166"/>
                <a:gd name="connsiteX282" fmla="*/ 525955 w 3189641"/>
                <a:gd name="connsiteY282" fmla="*/ 407358 h 1808166"/>
                <a:gd name="connsiteX283" fmla="*/ 442290 w 3189641"/>
                <a:gd name="connsiteY283" fmla="*/ 407358 h 1808166"/>
                <a:gd name="connsiteX284" fmla="*/ 438399 w 3189641"/>
                <a:gd name="connsiteY284" fmla="*/ 401470 h 1808166"/>
                <a:gd name="connsiteX285" fmla="*/ 446182 w 3189641"/>
                <a:gd name="connsiteY285" fmla="*/ 381841 h 1808166"/>
                <a:gd name="connsiteX286" fmla="*/ 492878 w 3189641"/>
                <a:gd name="connsiteY286" fmla="*/ 342584 h 1808166"/>
                <a:gd name="connsiteX287" fmla="*/ 505526 w 3189641"/>
                <a:gd name="connsiteY287" fmla="*/ 338167 h 1808166"/>
                <a:gd name="connsiteX288" fmla="*/ 1959723 w 3189641"/>
                <a:gd name="connsiteY288" fmla="*/ 0 h 1808166"/>
                <a:gd name="connsiteX289" fmla="*/ 2145762 w 3189641"/>
                <a:gd name="connsiteY289" fmla="*/ 0 h 1808166"/>
                <a:gd name="connsiteX290" fmla="*/ 2166859 w 3189641"/>
                <a:gd name="connsiteY290" fmla="*/ 19154 h 1808166"/>
                <a:gd name="connsiteX291" fmla="*/ 2166859 w 3189641"/>
                <a:gd name="connsiteY291" fmla="*/ 38308 h 1808166"/>
                <a:gd name="connsiteX292" fmla="*/ 2400846 w 3189641"/>
                <a:gd name="connsiteY292" fmla="*/ 61293 h 1808166"/>
                <a:gd name="connsiteX293" fmla="*/ 2477563 w 3189641"/>
                <a:gd name="connsiteY293" fmla="*/ 44054 h 1808166"/>
                <a:gd name="connsiteX294" fmla="*/ 2483317 w 3189641"/>
                <a:gd name="connsiteY294" fmla="*/ 44054 h 1808166"/>
                <a:gd name="connsiteX295" fmla="*/ 2964716 w 3189641"/>
                <a:gd name="connsiteY295" fmla="*/ 97685 h 1808166"/>
                <a:gd name="connsiteX296" fmla="*/ 3037597 w 3189641"/>
                <a:gd name="connsiteY296" fmla="*/ 122585 h 1808166"/>
                <a:gd name="connsiteX297" fmla="*/ 3049104 w 3189641"/>
                <a:gd name="connsiteY297" fmla="*/ 143655 h 1808166"/>
                <a:gd name="connsiteX298" fmla="*/ 3031843 w 3189641"/>
                <a:gd name="connsiteY298" fmla="*/ 158978 h 1808166"/>
                <a:gd name="connsiteX299" fmla="*/ 2968551 w 3189641"/>
                <a:gd name="connsiteY299" fmla="*/ 162809 h 1808166"/>
                <a:gd name="connsiteX300" fmla="*/ 2976223 w 3189641"/>
                <a:gd name="connsiteY300" fmla="*/ 178132 h 1808166"/>
                <a:gd name="connsiteX301" fmla="*/ 2978141 w 3189641"/>
                <a:gd name="connsiteY301" fmla="*/ 193455 h 1808166"/>
                <a:gd name="connsiteX302" fmla="*/ 2968551 w 3189641"/>
                <a:gd name="connsiteY302" fmla="*/ 204947 h 1808166"/>
                <a:gd name="connsiteX303" fmla="*/ 2903342 w 3189641"/>
                <a:gd name="connsiteY303" fmla="*/ 235594 h 1808166"/>
                <a:gd name="connsiteX304" fmla="*/ 2934029 w 3189641"/>
                <a:gd name="connsiteY304" fmla="*/ 283478 h 1808166"/>
                <a:gd name="connsiteX305" fmla="*/ 2932111 w 3189641"/>
                <a:gd name="connsiteY305" fmla="*/ 306463 h 1808166"/>
                <a:gd name="connsiteX306" fmla="*/ 2920603 w 3189641"/>
                <a:gd name="connsiteY306" fmla="*/ 319871 h 1808166"/>
                <a:gd name="connsiteX307" fmla="*/ 2895670 w 3189641"/>
                <a:gd name="connsiteY307" fmla="*/ 325617 h 1808166"/>
                <a:gd name="connsiteX308" fmla="*/ 2830461 w 3189641"/>
                <a:gd name="connsiteY308" fmla="*/ 283478 h 1808166"/>
                <a:gd name="connsiteX309" fmla="*/ 2820871 w 3189641"/>
                <a:gd name="connsiteY309" fmla="*/ 264324 h 1808166"/>
                <a:gd name="connsiteX310" fmla="*/ 2824707 w 3189641"/>
                <a:gd name="connsiteY310" fmla="*/ 216440 h 1808166"/>
                <a:gd name="connsiteX311" fmla="*/ 2776759 w 3189641"/>
                <a:gd name="connsiteY311" fmla="*/ 216440 h 1808166"/>
                <a:gd name="connsiteX312" fmla="*/ 2776759 w 3189641"/>
                <a:gd name="connsiteY312" fmla="*/ 233678 h 1808166"/>
                <a:gd name="connsiteX313" fmla="*/ 2759498 w 3189641"/>
                <a:gd name="connsiteY313" fmla="*/ 243255 h 1808166"/>
                <a:gd name="connsiteX314" fmla="*/ 2663601 w 3189641"/>
                <a:gd name="connsiteY314" fmla="*/ 243255 h 1808166"/>
                <a:gd name="connsiteX315" fmla="*/ 2642504 w 3189641"/>
                <a:gd name="connsiteY315" fmla="*/ 275817 h 1808166"/>
                <a:gd name="connsiteX316" fmla="*/ 2707714 w 3189641"/>
                <a:gd name="connsiteY316" fmla="*/ 293055 h 1808166"/>
                <a:gd name="connsiteX317" fmla="*/ 2717303 w 3189641"/>
                <a:gd name="connsiteY317" fmla="*/ 296886 h 1808166"/>
                <a:gd name="connsiteX318" fmla="*/ 2807446 w 3189641"/>
                <a:gd name="connsiteY318" fmla="*/ 377333 h 1808166"/>
                <a:gd name="connsiteX319" fmla="*/ 2813200 w 3189641"/>
                <a:gd name="connsiteY319" fmla="*/ 400317 h 1808166"/>
                <a:gd name="connsiteX320" fmla="*/ 2792102 w 3189641"/>
                <a:gd name="connsiteY320" fmla="*/ 411810 h 1808166"/>
                <a:gd name="connsiteX321" fmla="*/ 2749908 w 3189641"/>
                <a:gd name="connsiteY321" fmla="*/ 407979 h 1808166"/>
                <a:gd name="connsiteX322" fmla="*/ 2736483 w 3189641"/>
                <a:gd name="connsiteY322" fmla="*/ 453948 h 1808166"/>
                <a:gd name="connsiteX323" fmla="*/ 2734565 w 3189641"/>
                <a:gd name="connsiteY323" fmla="*/ 457779 h 1808166"/>
                <a:gd name="connsiteX324" fmla="*/ 2717303 w 3189641"/>
                <a:gd name="connsiteY324" fmla="*/ 498002 h 1808166"/>
                <a:gd name="connsiteX325" fmla="*/ 2749908 w 3189641"/>
                <a:gd name="connsiteY325" fmla="*/ 522902 h 1808166"/>
                <a:gd name="connsiteX326" fmla="*/ 2753744 w 3189641"/>
                <a:gd name="connsiteY326" fmla="*/ 551633 h 1808166"/>
                <a:gd name="connsiteX327" fmla="*/ 2726893 w 3189641"/>
                <a:gd name="connsiteY327" fmla="*/ 584195 h 1808166"/>
                <a:gd name="connsiteX328" fmla="*/ 2713467 w 3189641"/>
                <a:gd name="connsiteY328" fmla="*/ 591857 h 1808166"/>
                <a:gd name="connsiteX329" fmla="*/ 2698124 w 3189641"/>
                <a:gd name="connsiteY329" fmla="*/ 586110 h 1808166"/>
                <a:gd name="connsiteX330" fmla="*/ 2646340 w 3189641"/>
                <a:gd name="connsiteY330" fmla="*/ 536310 h 1808166"/>
                <a:gd name="connsiteX331" fmla="*/ 2646340 w 3189641"/>
                <a:gd name="connsiteY331" fmla="*/ 534395 h 1808166"/>
                <a:gd name="connsiteX332" fmla="*/ 2630997 w 3189641"/>
                <a:gd name="connsiteY332" fmla="*/ 515241 h 1808166"/>
                <a:gd name="connsiteX333" fmla="*/ 2590720 w 3189641"/>
                <a:gd name="connsiteY333" fmla="*/ 513326 h 1808166"/>
                <a:gd name="connsiteX334" fmla="*/ 2586884 w 3189641"/>
                <a:gd name="connsiteY334" fmla="*/ 517156 h 1808166"/>
                <a:gd name="connsiteX335" fmla="*/ 2621407 w 3189641"/>
                <a:gd name="connsiteY335" fmla="*/ 524818 h 1808166"/>
                <a:gd name="connsiteX336" fmla="*/ 2632915 w 3189641"/>
                <a:gd name="connsiteY336" fmla="*/ 534395 h 1808166"/>
                <a:gd name="connsiteX337" fmla="*/ 2634833 w 3189641"/>
                <a:gd name="connsiteY337" fmla="*/ 549718 h 1808166"/>
                <a:gd name="connsiteX338" fmla="*/ 2629079 w 3189641"/>
                <a:gd name="connsiteY338" fmla="*/ 570787 h 1808166"/>
                <a:gd name="connsiteX339" fmla="*/ 2673191 w 3189641"/>
                <a:gd name="connsiteY339" fmla="*/ 624418 h 1808166"/>
                <a:gd name="connsiteX340" fmla="*/ 2677027 w 3189641"/>
                <a:gd name="connsiteY340" fmla="*/ 639742 h 1808166"/>
                <a:gd name="connsiteX341" fmla="*/ 2663601 w 3189641"/>
                <a:gd name="connsiteY341" fmla="*/ 722103 h 1808166"/>
                <a:gd name="connsiteX342" fmla="*/ 2652094 w 3189641"/>
                <a:gd name="connsiteY342" fmla="*/ 737427 h 1808166"/>
                <a:gd name="connsiteX343" fmla="*/ 2540854 w 3189641"/>
                <a:gd name="connsiteY343" fmla="*/ 789142 h 1808166"/>
                <a:gd name="connsiteX344" fmla="*/ 2533183 w 3189641"/>
                <a:gd name="connsiteY344" fmla="*/ 791058 h 1808166"/>
                <a:gd name="connsiteX345" fmla="*/ 2498660 w 3189641"/>
                <a:gd name="connsiteY345" fmla="*/ 794888 h 1808166"/>
                <a:gd name="connsiteX346" fmla="*/ 2498660 w 3189641"/>
                <a:gd name="connsiteY346" fmla="*/ 808296 h 1808166"/>
                <a:gd name="connsiteX347" fmla="*/ 2531265 w 3189641"/>
                <a:gd name="connsiteY347" fmla="*/ 829365 h 1808166"/>
                <a:gd name="connsiteX348" fmla="*/ 2538936 w 3189641"/>
                <a:gd name="connsiteY348" fmla="*/ 840858 h 1808166"/>
                <a:gd name="connsiteX349" fmla="*/ 2548526 w 3189641"/>
                <a:gd name="connsiteY349" fmla="*/ 896404 h 1808166"/>
                <a:gd name="connsiteX350" fmla="*/ 2502496 w 3189641"/>
                <a:gd name="connsiteY350" fmla="*/ 942374 h 1808166"/>
                <a:gd name="connsiteX351" fmla="*/ 2483317 w 3189641"/>
                <a:gd name="connsiteY351" fmla="*/ 940458 h 1808166"/>
                <a:gd name="connsiteX352" fmla="*/ 2456466 w 3189641"/>
                <a:gd name="connsiteY352" fmla="*/ 921304 h 1808166"/>
                <a:gd name="connsiteX353" fmla="*/ 2466055 w 3189641"/>
                <a:gd name="connsiteY353" fmla="*/ 969189 h 1808166"/>
                <a:gd name="connsiteX354" fmla="*/ 2487152 w 3189641"/>
                <a:gd name="connsiteY354" fmla="*/ 1028566 h 1808166"/>
                <a:gd name="connsiteX355" fmla="*/ 2489070 w 3189641"/>
                <a:gd name="connsiteY355" fmla="*/ 1036228 h 1808166"/>
                <a:gd name="connsiteX356" fmla="*/ 2469891 w 3189641"/>
                <a:gd name="connsiteY356" fmla="*/ 1055382 h 1808166"/>
                <a:gd name="connsiteX357" fmla="*/ 2454548 w 3189641"/>
                <a:gd name="connsiteY357" fmla="*/ 1049636 h 1808166"/>
                <a:gd name="connsiteX358" fmla="*/ 2398928 w 3189641"/>
                <a:gd name="connsiteY358" fmla="*/ 992174 h 1808166"/>
                <a:gd name="connsiteX359" fmla="*/ 2395092 w 3189641"/>
                <a:gd name="connsiteY359" fmla="*/ 982597 h 1808166"/>
                <a:gd name="connsiteX360" fmla="*/ 2383584 w 3189641"/>
                <a:gd name="connsiteY360" fmla="*/ 928966 h 1808166"/>
                <a:gd name="connsiteX361" fmla="*/ 2358651 w 3189641"/>
                <a:gd name="connsiteY361" fmla="*/ 852350 h 1808166"/>
                <a:gd name="connsiteX362" fmla="*/ 2352898 w 3189641"/>
                <a:gd name="connsiteY362" fmla="*/ 852350 h 1808166"/>
                <a:gd name="connsiteX363" fmla="*/ 2331800 w 3189641"/>
                <a:gd name="connsiteY363" fmla="*/ 844689 h 1808166"/>
                <a:gd name="connsiteX364" fmla="*/ 2312621 w 3189641"/>
                <a:gd name="connsiteY364" fmla="*/ 810211 h 1808166"/>
                <a:gd name="connsiteX365" fmla="*/ 2310703 w 3189641"/>
                <a:gd name="connsiteY365" fmla="*/ 808296 h 1808166"/>
                <a:gd name="connsiteX366" fmla="*/ 2295360 w 3189641"/>
                <a:gd name="connsiteY366" fmla="*/ 775734 h 1808166"/>
                <a:gd name="connsiteX367" fmla="*/ 2251248 w 3189641"/>
                <a:gd name="connsiteY367" fmla="*/ 775734 h 1808166"/>
                <a:gd name="connsiteX368" fmla="*/ 2197546 w 3189641"/>
                <a:gd name="connsiteY368" fmla="*/ 842773 h 1808166"/>
                <a:gd name="connsiteX369" fmla="*/ 2193710 w 3189641"/>
                <a:gd name="connsiteY369" fmla="*/ 848519 h 1808166"/>
                <a:gd name="connsiteX370" fmla="*/ 2176449 w 3189641"/>
                <a:gd name="connsiteY370" fmla="*/ 858096 h 1808166"/>
                <a:gd name="connsiteX371" fmla="*/ 2180284 w 3189641"/>
                <a:gd name="connsiteY371" fmla="*/ 865758 h 1808166"/>
                <a:gd name="connsiteX372" fmla="*/ 2182202 w 3189641"/>
                <a:gd name="connsiteY372" fmla="*/ 882996 h 1808166"/>
                <a:gd name="connsiteX373" fmla="*/ 2153434 w 3189641"/>
                <a:gd name="connsiteY373" fmla="*/ 963443 h 1808166"/>
                <a:gd name="connsiteX374" fmla="*/ 2141926 w 3189641"/>
                <a:gd name="connsiteY374" fmla="*/ 976851 h 1808166"/>
                <a:gd name="connsiteX375" fmla="*/ 2124665 w 3189641"/>
                <a:gd name="connsiteY375" fmla="*/ 974935 h 1808166"/>
                <a:gd name="connsiteX376" fmla="*/ 2092060 w 3189641"/>
                <a:gd name="connsiteY376" fmla="*/ 955781 h 1808166"/>
                <a:gd name="connsiteX377" fmla="*/ 2082470 w 3189641"/>
                <a:gd name="connsiteY377" fmla="*/ 944289 h 1808166"/>
                <a:gd name="connsiteX378" fmla="*/ 2057537 w 3189641"/>
                <a:gd name="connsiteY378" fmla="*/ 861927 h 1808166"/>
                <a:gd name="connsiteX379" fmla="*/ 2034522 w 3189641"/>
                <a:gd name="connsiteY379" fmla="*/ 817873 h 1808166"/>
                <a:gd name="connsiteX380" fmla="*/ 1994246 w 3189641"/>
                <a:gd name="connsiteY380" fmla="*/ 781481 h 1808166"/>
                <a:gd name="connsiteX381" fmla="*/ 1992328 w 3189641"/>
                <a:gd name="connsiteY381" fmla="*/ 777650 h 1808166"/>
                <a:gd name="connsiteX382" fmla="*/ 1959723 w 3189641"/>
                <a:gd name="connsiteY382" fmla="*/ 733596 h 1808166"/>
                <a:gd name="connsiteX383" fmla="*/ 1863827 w 3189641"/>
                <a:gd name="connsiteY383" fmla="*/ 687626 h 1808166"/>
                <a:gd name="connsiteX384" fmla="*/ 1739162 w 3189641"/>
                <a:gd name="connsiteY384" fmla="*/ 660811 h 1808166"/>
                <a:gd name="connsiteX385" fmla="*/ 1729572 w 3189641"/>
                <a:gd name="connsiteY385" fmla="*/ 668472 h 1808166"/>
                <a:gd name="connsiteX386" fmla="*/ 1767931 w 3189641"/>
                <a:gd name="connsiteY386" fmla="*/ 712526 h 1808166"/>
                <a:gd name="connsiteX387" fmla="*/ 1813961 w 3189641"/>
                <a:gd name="connsiteY387" fmla="*/ 710611 h 1808166"/>
                <a:gd name="connsiteX388" fmla="*/ 1821633 w 3189641"/>
                <a:gd name="connsiteY388" fmla="*/ 712526 h 1808166"/>
                <a:gd name="connsiteX389" fmla="*/ 1879170 w 3189641"/>
                <a:gd name="connsiteY389" fmla="*/ 737427 h 1808166"/>
                <a:gd name="connsiteX390" fmla="*/ 1890678 w 3189641"/>
                <a:gd name="connsiteY390" fmla="*/ 750834 h 1808166"/>
                <a:gd name="connsiteX391" fmla="*/ 1884924 w 3189641"/>
                <a:gd name="connsiteY391" fmla="*/ 768073 h 1808166"/>
                <a:gd name="connsiteX392" fmla="*/ 1817797 w 3189641"/>
                <a:gd name="connsiteY392" fmla="*/ 844689 h 1808166"/>
                <a:gd name="connsiteX393" fmla="*/ 1808207 w 3189641"/>
                <a:gd name="connsiteY393" fmla="*/ 850435 h 1808166"/>
                <a:gd name="connsiteX394" fmla="*/ 1683542 w 3189641"/>
                <a:gd name="connsiteY394" fmla="*/ 882996 h 1808166"/>
                <a:gd name="connsiteX395" fmla="*/ 1662445 w 3189641"/>
                <a:gd name="connsiteY395" fmla="*/ 871504 h 1808166"/>
                <a:gd name="connsiteX396" fmla="*/ 1566549 w 3189641"/>
                <a:gd name="connsiteY396" fmla="*/ 693373 h 1808166"/>
                <a:gd name="connsiteX397" fmla="*/ 1541616 w 3189641"/>
                <a:gd name="connsiteY397" fmla="*/ 706780 h 1808166"/>
                <a:gd name="connsiteX398" fmla="*/ 1670117 w 3189641"/>
                <a:gd name="connsiteY398" fmla="*/ 909812 h 1808166"/>
                <a:gd name="connsiteX399" fmla="*/ 1773684 w 3189641"/>
                <a:gd name="connsiteY399" fmla="*/ 877250 h 1808166"/>
                <a:gd name="connsiteX400" fmla="*/ 1792864 w 3189641"/>
                <a:gd name="connsiteY400" fmla="*/ 879166 h 1808166"/>
                <a:gd name="connsiteX401" fmla="*/ 1800535 w 3189641"/>
                <a:gd name="connsiteY401" fmla="*/ 896404 h 1808166"/>
                <a:gd name="connsiteX402" fmla="*/ 1800535 w 3189641"/>
                <a:gd name="connsiteY402" fmla="*/ 913643 h 1808166"/>
                <a:gd name="connsiteX403" fmla="*/ 1798617 w 3189641"/>
                <a:gd name="connsiteY403" fmla="*/ 919389 h 1808166"/>
                <a:gd name="connsiteX404" fmla="*/ 1760259 w 3189641"/>
                <a:gd name="connsiteY404" fmla="*/ 1032397 h 1808166"/>
                <a:gd name="connsiteX405" fmla="*/ 1750669 w 3189641"/>
                <a:gd name="connsiteY405" fmla="*/ 1041974 h 1808166"/>
                <a:gd name="connsiteX406" fmla="*/ 1689296 w 3189641"/>
                <a:gd name="connsiteY406" fmla="*/ 1076451 h 1808166"/>
                <a:gd name="connsiteX407" fmla="*/ 1639430 w 3189641"/>
                <a:gd name="connsiteY407" fmla="*/ 1166475 h 1808166"/>
                <a:gd name="connsiteX408" fmla="*/ 1645184 w 3189641"/>
                <a:gd name="connsiteY408" fmla="*/ 1206698 h 1808166"/>
                <a:gd name="connsiteX409" fmla="*/ 1662445 w 3189641"/>
                <a:gd name="connsiteY409" fmla="*/ 1294806 h 1808166"/>
                <a:gd name="connsiteX410" fmla="*/ 1656691 w 3189641"/>
                <a:gd name="connsiteY410" fmla="*/ 1312045 h 1808166"/>
                <a:gd name="connsiteX411" fmla="*/ 1585728 w 3189641"/>
                <a:gd name="connsiteY411" fmla="*/ 1377168 h 1808166"/>
                <a:gd name="connsiteX412" fmla="*/ 1595317 w 3189641"/>
                <a:gd name="connsiteY412" fmla="*/ 1394406 h 1808166"/>
                <a:gd name="connsiteX413" fmla="*/ 1591482 w 3189641"/>
                <a:gd name="connsiteY413" fmla="*/ 1417391 h 1808166"/>
                <a:gd name="connsiteX414" fmla="*/ 1439966 w 3189641"/>
                <a:gd name="connsiteY414" fmla="*/ 1580200 h 1808166"/>
                <a:gd name="connsiteX415" fmla="*/ 1426540 w 3189641"/>
                <a:gd name="connsiteY415" fmla="*/ 1587861 h 1808166"/>
                <a:gd name="connsiteX416" fmla="*/ 1349823 w 3189641"/>
                <a:gd name="connsiteY416" fmla="*/ 1587861 h 1808166"/>
                <a:gd name="connsiteX417" fmla="*/ 1332562 w 3189641"/>
                <a:gd name="connsiteY417" fmla="*/ 1576369 h 1808166"/>
                <a:gd name="connsiteX418" fmla="*/ 1290368 w 3189641"/>
                <a:gd name="connsiteY418" fmla="*/ 1486345 h 1808166"/>
                <a:gd name="connsiteX419" fmla="*/ 1290368 w 3189641"/>
                <a:gd name="connsiteY419" fmla="*/ 1484430 h 1808166"/>
                <a:gd name="connsiteX420" fmla="*/ 1234748 w 3189641"/>
                <a:gd name="connsiteY420" fmla="*/ 1321622 h 1808166"/>
                <a:gd name="connsiteX421" fmla="*/ 1261599 w 3189641"/>
                <a:gd name="connsiteY421" fmla="*/ 1246921 h 1808166"/>
                <a:gd name="connsiteX422" fmla="*/ 1238584 w 3189641"/>
                <a:gd name="connsiteY422" fmla="*/ 1162644 h 1808166"/>
                <a:gd name="connsiteX423" fmla="*/ 1205979 w 3189641"/>
                <a:gd name="connsiteY423" fmla="*/ 1105182 h 1808166"/>
                <a:gd name="connsiteX424" fmla="*/ 1204061 w 3189641"/>
                <a:gd name="connsiteY424" fmla="*/ 1095605 h 1808166"/>
                <a:gd name="connsiteX425" fmla="*/ 1204061 w 3189641"/>
                <a:gd name="connsiteY425" fmla="*/ 1040059 h 1808166"/>
                <a:gd name="connsiteX426" fmla="*/ 1192553 w 3189641"/>
                <a:gd name="connsiteY426" fmla="*/ 1024736 h 1808166"/>
                <a:gd name="connsiteX427" fmla="*/ 1167620 w 3189641"/>
                <a:gd name="connsiteY427" fmla="*/ 1024736 h 1808166"/>
                <a:gd name="connsiteX428" fmla="*/ 1152277 w 3189641"/>
                <a:gd name="connsiteY428" fmla="*/ 1018989 h 1808166"/>
                <a:gd name="connsiteX429" fmla="*/ 1131180 w 3189641"/>
                <a:gd name="connsiteY429" fmla="*/ 997920 h 1808166"/>
                <a:gd name="connsiteX430" fmla="*/ 1052545 w 3189641"/>
                <a:gd name="connsiteY430" fmla="*/ 1024736 h 1808166"/>
                <a:gd name="connsiteX431" fmla="*/ 1046791 w 3189641"/>
                <a:gd name="connsiteY431" fmla="*/ 1024736 h 1808166"/>
                <a:gd name="connsiteX432" fmla="*/ 975828 w 3189641"/>
                <a:gd name="connsiteY432" fmla="*/ 1024736 h 1808166"/>
                <a:gd name="connsiteX433" fmla="*/ 960484 w 3189641"/>
                <a:gd name="connsiteY433" fmla="*/ 1017074 h 1808166"/>
                <a:gd name="connsiteX434" fmla="*/ 845409 w 3189641"/>
                <a:gd name="connsiteY434" fmla="*/ 875335 h 1808166"/>
                <a:gd name="connsiteX435" fmla="*/ 841573 w 3189641"/>
                <a:gd name="connsiteY435" fmla="*/ 854266 h 1808166"/>
                <a:gd name="connsiteX436" fmla="*/ 860752 w 3189641"/>
                <a:gd name="connsiteY436" fmla="*/ 812127 h 1808166"/>
                <a:gd name="connsiteX437" fmla="*/ 841573 w 3189641"/>
                <a:gd name="connsiteY437" fmla="*/ 766157 h 1808166"/>
                <a:gd name="connsiteX438" fmla="*/ 845409 w 3189641"/>
                <a:gd name="connsiteY438" fmla="*/ 745088 h 1808166"/>
                <a:gd name="connsiteX439" fmla="*/ 1014186 w 3189641"/>
                <a:gd name="connsiteY439" fmla="*/ 566957 h 1808166"/>
                <a:gd name="connsiteX440" fmla="*/ 1029530 w 3189641"/>
                <a:gd name="connsiteY440" fmla="*/ 561210 h 1808166"/>
                <a:gd name="connsiteX441" fmla="*/ 1069806 w 3189641"/>
                <a:gd name="connsiteY441" fmla="*/ 561210 h 1808166"/>
                <a:gd name="connsiteX442" fmla="*/ 1119672 w 3189641"/>
                <a:gd name="connsiteY442" fmla="*/ 538226 h 1808166"/>
                <a:gd name="connsiteX443" fmla="*/ 1127344 w 3189641"/>
                <a:gd name="connsiteY443" fmla="*/ 536310 h 1808166"/>
                <a:gd name="connsiteX444" fmla="*/ 1211733 w 3189641"/>
                <a:gd name="connsiteY444" fmla="*/ 538226 h 1808166"/>
                <a:gd name="connsiteX445" fmla="*/ 1230912 w 3189641"/>
                <a:gd name="connsiteY445" fmla="*/ 551633 h 1808166"/>
                <a:gd name="connsiteX446" fmla="*/ 1246255 w 3189641"/>
                <a:gd name="connsiteY446" fmla="*/ 586110 h 1808166"/>
                <a:gd name="connsiteX447" fmla="*/ 1321054 w 3189641"/>
                <a:gd name="connsiteY447" fmla="*/ 601434 h 1808166"/>
                <a:gd name="connsiteX448" fmla="*/ 1332562 w 3189641"/>
                <a:gd name="connsiteY448" fmla="*/ 601434 h 1808166"/>
                <a:gd name="connsiteX449" fmla="*/ 1351741 w 3189641"/>
                <a:gd name="connsiteY449" fmla="*/ 589941 h 1808166"/>
                <a:gd name="connsiteX450" fmla="*/ 1418868 w 3189641"/>
                <a:gd name="connsiteY450" fmla="*/ 595687 h 1808166"/>
                <a:gd name="connsiteX451" fmla="*/ 1520518 w 3189641"/>
                <a:gd name="connsiteY451" fmla="*/ 605264 h 1808166"/>
                <a:gd name="connsiteX452" fmla="*/ 1528190 w 3189641"/>
                <a:gd name="connsiteY452" fmla="*/ 605264 h 1808166"/>
                <a:gd name="connsiteX453" fmla="*/ 1532026 w 3189641"/>
                <a:gd name="connsiteY453" fmla="*/ 563126 h 1808166"/>
                <a:gd name="connsiteX454" fmla="*/ 1491750 w 3189641"/>
                <a:gd name="connsiteY454" fmla="*/ 572703 h 1808166"/>
                <a:gd name="connsiteX455" fmla="*/ 1472570 w 3189641"/>
                <a:gd name="connsiteY455" fmla="*/ 566957 h 1808166"/>
                <a:gd name="connsiteX456" fmla="*/ 1413115 w 3189641"/>
                <a:gd name="connsiteY456" fmla="*/ 507579 h 1808166"/>
                <a:gd name="connsiteX457" fmla="*/ 1409279 w 3189641"/>
                <a:gd name="connsiteY457" fmla="*/ 507579 h 1808166"/>
                <a:gd name="connsiteX458" fmla="*/ 1409279 w 3189641"/>
                <a:gd name="connsiteY458" fmla="*/ 542056 h 1808166"/>
                <a:gd name="connsiteX459" fmla="*/ 1399689 w 3189641"/>
                <a:gd name="connsiteY459" fmla="*/ 559295 h 1808166"/>
                <a:gd name="connsiteX460" fmla="*/ 1378592 w 3189641"/>
                <a:gd name="connsiteY460" fmla="*/ 559295 h 1808166"/>
                <a:gd name="connsiteX461" fmla="*/ 1351741 w 3189641"/>
                <a:gd name="connsiteY461" fmla="*/ 542056 h 1808166"/>
                <a:gd name="connsiteX462" fmla="*/ 1344069 w 3189641"/>
                <a:gd name="connsiteY462" fmla="*/ 536310 h 1808166"/>
                <a:gd name="connsiteX463" fmla="*/ 1319136 w 3189641"/>
                <a:gd name="connsiteY463" fmla="*/ 499918 h 1808166"/>
                <a:gd name="connsiteX464" fmla="*/ 1319136 w 3189641"/>
                <a:gd name="connsiteY464" fmla="*/ 498002 h 1808166"/>
                <a:gd name="connsiteX465" fmla="*/ 1276942 w 3189641"/>
                <a:gd name="connsiteY465" fmla="*/ 425217 h 1808166"/>
                <a:gd name="connsiteX466" fmla="*/ 1257763 w 3189641"/>
                <a:gd name="connsiteY466" fmla="*/ 432879 h 1808166"/>
                <a:gd name="connsiteX467" fmla="*/ 1315301 w 3189641"/>
                <a:gd name="connsiteY467" fmla="*/ 501833 h 1808166"/>
                <a:gd name="connsiteX468" fmla="*/ 1315301 w 3189641"/>
                <a:gd name="connsiteY468" fmla="*/ 524818 h 1808166"/>
                <a:gd name="connsiteX469" fmla="*/ 1298039 w 3189641"/>
                <a:gd name="connsiteY469" fmla="*/ 547803 h 1808166"/>
                <a:gd name="connsiteX470" fmla="*/ 1276942 w 3189641"/>
                <a:gd name="connsiteY470" fmla="*/ 555464 h 1808166"/>
                <a:gd name="connsiteX471" fmla="*/ 1263517 w 3189641"/>
                <a:gd name="connsiteY471" fmla="*/ 538226 h 1808166"/>
                <a:gd name="connsiteX472" fmla="*/ 1257763 w 3189641"/>
                <a:gd name="connsiteY472" fmla="*/ 509495 h 1808166"/>
                <a:gd name="connsiteX473" fmla="*/ 1211733 w 3189641"/>
                <a:gd name="connsiteY473" fmla="*/ 467356 h 1808166"/>
                <a:gd name="connsiteX474" fmla="*/ 1127344 w 3189641"/>
                <a:gd name="connsiteY474" fmla="*/ 473102 h 1808166"/>
                <a:gd name="connsiteX475" fmla="*/ 1087068 w 3189641"/>
                <a:gd name="connsiteY475" fmla="*/ 534395 h 1808166"/>
                <a:gd name="connsiteX476" fmla="*/ 1075560 w 3189641"/>
                <a:gd name="connsiteY476" fmla="*/ 542056 h 1808166"/>
                <a:gd name="connsiteX477" fmla="*/ 1004597 w 3189641"/>
                <a:gd name="connsiteY477" fmla="*/ 557380 h 1808166"/>
                <a:gd name="connsiteX478" fmla="*/ 989253 w 3189641"/>
                <a:gd name="connsiteY478" fmla="*/ 555464 h 1808166"/>
                <a:gd name="connsiteX479" fmla="*/ 981582 w 3189641"/>
                <a:gd name="connsiteY479" fmla="*/ 540141 h 1808166"/>
                <a:gd name="connsiteX480" fmla="*/ 977746 w 3189641"/>
                <a:gd name="connsiteY480" fmla="*/ 450118 h 1808166"/>
                <a:gd name="connsiteX481" fmla="*/ 983500 w 3189641"/>
                <a:gd name="connsiteY481" fmla="*/ 434794 h 1808166"/>
                <a:gd name="connsiteX482" fmla="*/ 998843 w 3189641"/>
                <a:gd name="connsiteY482" fmla="*/ 429048 h 1808166"/>
                <a:gd name="connsiteX483" fmla="*/ 1065970 w 3189641"/>
                <a:gd name="connsiteY483" fmla="*/ 429048 h 1808166"/>
                <a:gd name="connsiteX484" fmla="*/ 1067888 w 3189641"/>
                <a:gd name="connsiteY484" fmla="*/ 415640 h 1808166"/>
                <a:gd name="connsiteX485" fmla="*/ 1048709 w 3189641"/>
                <a:gd name="connsiteY485" fmla="*/ 404148 h 1808166"/>
                <a:gd name="connsiteX486" fmla="*/ 1037201 w 3189641"/>
                <a:gd name="connsiteY486" fmla="*/ 388825 h 1808166"/>
                <a:gd name="connsiteX487" fmla="*/ 1046791 w 3189641"/>
                <a:gd name="connsiteY487" fmla="*/ 371586 h 1808166"/>
                <a:gd name="connsiteX488" fmla="*/ 1087068 w 3189641"/>
                <a:gd name="connsiteY488" fmla="*/ 344771 h 1808166"/>
                <a:gd name="connsiteX489" fmla="*/ 1060217 w 3189641"/>
                <a:gd name="connsiteY489" fmla="*/ 327532 h 1808166"/>
                <a:gd name="connsiteX490" fmla="*/ 1052545 w 3189641"/>
                <a:gd name="connsiteY490" fmla="*/ 308378 h 1808166"/>
                <a:gd name="connsiteX491" fmla="*/ 1054463 w 3189641"/>
                <a:gd name="connsiteY491" fmla="*/ 293055 h 1808166"/>
                <a:gd name="connsiteX492" fmla="*/ 1042955 w 3189641"/>
                <a:gd name="connsiteY492" fmla="*/ 283478 h 1808166"/>
                <a:gd name="connsiteX493" fmla="*/ 1041037 w 3189641"/>
                <a:gd name="connsiteY493" fmla="*/ 258578 h 1808166"/>
                <a:gd name="connsiteX494" fmla="*/ 1058299 w 3189641"/>
                <a:gd name="connsiteY494" fmla="*/ 233678 h 1808166"/>
                <a:gd name="connsiteX495" fmla="*/ 1073642 w 3189641"/>
                <a:gd name="connsiteY495" fmla="*/ 224101 h 1808166"/>
                <a:gd name="connsiteX496" fmla="*/ 1088985 w 3189641"/>
                <a:gd name="connsiteY496" fmla="*/ 231763 h 1808166"/>
                <a:gd name="connsiteX497" fmla="*/ 1146523 w 3189641"/>
                <a:gd name="connsiteY497" fmla="*/ 304548 h 1808166"/>
                <a:gd name="connsiteX498" fmla="*/ 1163784 w 3189641"/>
                <a:gd name="connsiteY498" fmla="*/ 287309 h 1808166"/>
                <a:gd name="connsiteX499" fmla="*/ 1179128 w 3189641"/>
                <a:gd name="connsiteY499" fmla="*/ 279648 h 1808166"/>
                <a:gd name="connsiteX500" fmla="*/ 1221322 w 3189641"/>
                <a:gd name="connsiteY500" fmla="*/ 279648 h 1808166"/>
                <a:gd name="connsiteX501" fmla="*/ 1321054 w 3189641"/>
                <a:gd name="connsiteY501" fmla="*/ 264324 h 1808166"/>
                <a:gd name="connsiteX502" fmla="*/ 1376674 w 3189641"/>
                <a:gd name="connsiteY502" fmla="*/ 229847 h 1808166"/>
                <a:gd name="connsiteX503" fmla="*/ 1342151 w 3189641"/>
                <a:gd name="connsiteY503" fmla="*/ 172386 h 1808166"/>
                <a:gd name="connsiteX504" fmla="*/ 1322972 w 3189641"/>
                <a:gd name="connsiteY504" fmla="*/ 212609 h 1808166"/>
                <a:gd name="connsiteX505" fmla="*/ 1319136 w 3189641"/>
                <a:gd name="connsiteY505" fmla="*/ 218355 h 1808166"/>
                <a:gd name="connsiteX506" fmla="*/ 1286532 w 3189641"/>
                <a:gd name="connsiteY506" fmla="*/ 252832 h 1808166"/>
                <a:gd name="connsiteX507" fmla="*/ 1284614 w 3189641"/>
                <a:gd name="connsiteY507" fmla="*/ 254747 h 1808166"/>
                <a:gd name="connsiteX508" fmla="*/ 1267352 w 3189641"/>
                <a:gd name="connsiteY508" fmla="*/ 266240 h 1808166"/>
                <a:gd name="connsiteX509" fmla="*/ 1246255 w 3189641"/>
                <a:gd name="connsiteY509" fmla="*/ 268155 h 1808166"/>
                <a:gd name="connsiteX510" fmla="*/ 1227076 w 3189641"/>
                <a:gd name="connsiteY510" fmla="*/ 256663 h 1808166"/>
                <a:gd name="connsiteX511" fmla="*/ 1188718 w 3189641"/>
                <a:gd name="connsiteY511" fmla="*/ 260494 h 1808166"/>
                <a:gd name="connsiteX512" fmla="*/ 1167620 w 3189641"/>
                <a:gd name="connsiteY512" fmla="*/ 245170 h 1808166"/>
                <a:gd name="connsiteX513" fmla="*/ 1159949 w 3189641"/>
                <a:gd name="connsiteY513" fmla="*/ 204947 h 1808166"/>
                <a:gd name="connsiteX514" fmla="*/ 1163784 w 3189641"/>
                <a:gd name="connsiteY514" fmla="*/ 187709 h 1808166"/>
                <a:gd name="connsiteX515" fmla="*/ 1263517 w 3189641"/>
                <a:gd name="connsiteY515" fmla="*/ 90024 h 1808166"/>
                <a:gd name="connsiteX516" fmla="*/ 1271188 w 3189641"/>
                <a:gd name="connsiteY516" fmla="*/ 84277 h 1808166"/>
                <a:gd name="connsiteX517" fmla="*/ 1372838 w 3189641"/>
                <a:gd name="connsiteY517" fmla="*/ 55547 h 1808166"/>
                <a:gd name="connsiteX518" fmla="*/ 1374756 w 3189641"/>
                <a:gd name="connsiteY518" fmla="*/ 55547 h 1808166"/>
                <a:gd name="connsiteX519" fmla="*/ 1499421 w 3189641"/>
                <a:gd name="connsiteY519" fmla="*/ 36393 h 1808166"/>
                <a:gd name="connsiteX520" fmla="*/ 1520518 w 3189641"/>
                <a:gd name="connsiteY520" fmla="*/ 49800 h 1808166"/>
                <a:gd name="connsiteX521" fmla="*/ 1530108 w 3189641"/>
                <a:gd name="connsiteY521" fmla="*/ 80447 h 1808166"/>
                <a:gd name="connsiteX522" fmla="*/ 1520518 w 3189641"/>
                <a:gd name="connsiteY522" fmla="*/ 103431 h 1808166"/>
                <a:gd name="connsiteX523" fmla="*/ 1470652 w 3189641"/>
                <a:gd name="connsiteY523" fmla="*/ 137908 h 1808166"/>
                <a:gd name="connsiteX524" fmla="*/ 1474488 w 3189641"/>
                <a:gd name="connsiteY524" fmla="*/ 153232 h 1808166"/>
                <a:gd name="connsiteX525" fmla="*/ 1522436 w 3189641"/>
                <a:gd name="connsiteY525" fmla="*/ 116839 h 1808166"/>
                <a:gd name="connsiteX526" fmla="*/ 1528190 w 3189641"/>
                <a:gd name="connsiteY526" fmla="*/ 114924 h 1808166"/>
                <a:gd name="connsiteX527" fmla="*/ 1587646 w 3189641"/>
                <a:gd name="connsiteY527" fmla="*/ 97685 h 1808166"/>
                <a:gd name="connsiteX528" fmla="*/ 1589564 w 3189641"/>
                <a:gd name="connsiteY528" fmla="*/ 97685 h 1808166"/>
                <a:gd name="connsiteX529" fmla="*/ 1695050 w 3189641"/>
                <a:gd name="connsiteY529" fmla="*/ 80447 h 1808166"/>
                <a:gd name="connsiteX530" fmla="*/ 1700803 w 3189641"/>
                <a:gd name="connsiteY530" fmla="*/ 80447 h 1808166"/>
                <a:gd name="connsiteX531" fmla="*/ 1744916 w 3189641"/>
                <a:gd name="connsiteY531" fmla="*/ 84277 h 1808166"/>
                <a:gd name="connsiteX532" fmla="*/ 1748751 w 3189641"/>
                <a:gd name="connsiteY532" fmla="*/ 61293 h 1808166"/>
                <a:gd name="connsiteX533" fmla="*/ 1787110 w 3189641"/>
                <a:gd name="connsiteY533" fmla="*/ 24900 h 1808166"/>
                <a:gd name="connsiteX534" fmla="*/ 1813961 w 3189641"/>
                <a:gd name="connsiteY534" fmla="*/ 24900 h 1808166"/>
                <a:gd name="connsiteX535" fmla="*/ 1842730 w 3189641"/>
                <a:gd name="connsiteY535" fmla="*/ 51716 h 1808166"/>
                <a:gd name="connsiteX536" fmla="*/ 1952051 w 3189641"/>
                <a:gd name="connsiteY536" fmla="*/ 1916 h 1808166"/>
                <a:gd name="connsiteX537" fmla="*/ 1959723 w 3189641"/>
                <a:gd name="connsiteY537" fmla="*/ 0 h 18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189641" h="1808166">
                  <a:moveTo>
                    <a:pt x="2787695" y="1693699"/>
                  </a:moveTo>
                  <a:lnTo>
                    <a:pt x="2791123" y="1694404"/>
                  </a:lnTo>
                  <a:lnTo>
                    <a:pt x="2794553" y="1693700"/>
                  </a:lnTo>
                  <a:cubicBezTo>
                    <a:pt x="2798294" y="1695618"/>
                    <a:pt x="2811388" y="1697537"/>
                    <a:pt x="2822611" y="1697537"/>
                  </a:cubicBezTo>
                  <a:cubicBezTo>
                    <a:pt x="2830093" y="1699455"/>
                    <a:pt x="2837575" y="1703292"/>
                    <a:pt x="2839446" y="1710966"/>
                  </a:cubicBezTo>
                  <a:cubicBezTo>
                    <a:pt x="2843187" y="1718640"/>
                    <a:pt x="2841316" y="1726314"/>
                    <a:pt x="2835705" y="1732069"/>
                  </a:cubicBezTo>
                  <a:cubicBezTo>
                    <a:pt x="2807647" y="1760847"/>
                    <a:pt x="2807647" y="1760847"/>
                    <a:pt x="2807647" y="1760847"/>
                  </a:cubicBezTo>
                  <a:cubicBezTo>
                    <a:pt x="2803906" y="1764684"/>
                    <a:pt x="2798294" y="1766602"/>
                    <a:pt x="2792683" y="1766602"/>
                  </a:cubicBezTo>
                  <a:lnTo>
                    <a:pt x="2789942" y="1765666"/>
                  </a:lnTo>
                  <a:lnTo>
                    <a:pt x="2787695" y="1766601"/>
                  </a:lnTo>
                  <a:cubicBezTo>
                    <a:pt x="2785720" y="1766601"/>
                    <a:pt x="2783746" y="1766601"/>
                    <a:pt x="2779797" y="1764683"/>
                  </a:cubicBezTo>
                  <a:cubicBezTo>
                    <a:pt x="2773874" y="1762764"/>
                    <a:pt x="2767951" y="1757009"/>
                    <a:pt x="2765976" y="1749335"/>
                  </a:cubicBezTo>
                  <a:cubicBezTo>
                    <a:pt x="2762028" y="1716721"/>
                    <a:pt x="2762028" y="1716721"/>
                    <a:pt x="2762028" y="1716721"/>
                  </a:cubicBezTo>
                  <a:cubicBezTo>
                    <a:pt x="2760053" y="1709047"/>
                    <a:pt x="2762028" y="1701373"/>
                    <a:pt x="2767951" y="1697536"/>
                  </a:cubicBezTo>
                  <a:cubicBezTo>
                    <a:pt x="2773874" y="1693699"/>
                    <a:pt x="2781772" y="1691780"/>
                    <a:pt x="2787695" y="1693699"/>
                  </a:cubicBezTo>
                  <a:close/>
                  <a:moveTo>
                    <a:pt x="3050931" y="1689536"/>
                  </a:moveTo>
                  <a:lnTo>
                    <a:pt x="3051588" y="1690309"/>
                  </a:lnTo>
                  <a:lnTo>
                    <a:pt x="3059244" y="1689537"/>
                  </a:lnTo>
                  <a:cubicBezTo>
                    <a:pt x="3064937" y="1691450"/>
                    <a:pt x="3068732" y="1697190"/>
                    <a:pt x="3070630" y="1702930"/>
                  </a:cubicBezTo>
                  <a:cubicBezTo>
                    <a:pt x="3076323" y="1723977"/>
                    <a:pt x="3076323" y="1723977"/>
                    <a:pt x="3076323" y="1723977"/>
                  </a:cubicBezTo>
                  <a:cubicBezTo>
                    <a:pt x="3080118" y="1733544"/>
                    <a:pt x="3074425" y="1743111"/>
                    <a:pt x="3066835" y="1746938"/>
                  </a:cubicBezTo>
                  <a:cubicBezTo>
                    <a:pt x="2935898" y="1806253"/>
                    <a:pt x="2935898" y="1806253"/>
                    <a:pt x="2935898" y="1806253"/>
                  </a:cubicBezTo>
                  <a:cubicBezTo>
                    <a:pt x="2934001" y="1808166"/>
                    <a:pt x="2930205" y="1808166"/>
                    <a:pt x="2928308" y="1808166"/>
                  </a:cubicBezTo>
                  <a:lnTo>
                    <a:pt x="2925727" y="1806721"/>
                  </a:lnTo>
                  <a:lnTo>
                    <a:pt x="2919995" y="1808165"/>
                  </a:lnTo>
                  <a:cubicBezTo>
                    <a:pt x="2912404" y="1808165"/>
                    <a:pt x="2906711" y="1804338"/>
                    <a:pt x="2902916" y="1798598"/>
                  </a:cubicBezTo>
                  <a:cubicBezTo>
                    <a:pt x="2897223" y="1789031"/>
                    <a:pt x="2901019" y="1777551"/>
                    <a:pt x="2908609" y="1771811"/>
                  </a:cubicBezTo>
                  <a:cubicBezTo>
                    <a:pt x="3033853" y="1691449"/>
                    <a:pt x="3033853" y="1691449"/>
                    <a:pt x="3033853" y="1691449"/>
                  </a:cubicBezTo>
                  <a:cubicBezTo>
                    <a:pt x="3037648" y="1687622"/>
                    <a:pt x="3045238" y="1687622"/>
                    <a:pt x="3050931" y="1689536"/>
                  </a:cubicBezTo>
                  <a:close/>
                  <a:moveTo>
                    <a:pt x="3142468" y="1598088"/>
                  </a:moveTo>
                  <a:cubicBezTo>
                    <a:pt x="3150025" y="1598088"/>
                    <a:pt x="3157583" y="1603828"/>
                    <a:pt x="3159472" y="1611481"/>
                  </a:cubicBezTo>
                  <a:cubicBezTo>
                    <a:pt x="3165140" y="1632528"/>
                    <a:pt x="3165140" y="1632528"/>
                    <a:pt x="3165140" y="1632528"/>
                  </a:cubicBezTo>
                  <a:cubicBezTo>
                    <a:pt x="3172698" y="1634442"/>
                    <a:pt x="3180255" y="1638269"/>
                    <a:pt x="3182145" y="1645922"/>
                  </a:cubicBezTo>
                  <a:cubicBezTo>
                    <a:pt x="3184034" y="1655489"/>
                    <a:pt x="3182145" y="1663143"/>
                    <a:pt x="3174587" y="1668883"/>
                  </a:cubicBezTo>
                  <a:cubicBezTo>
                    <a:pt x="3112238" y="1712890"/>
                    <a:pt x="3112238" y="1712890"/>
                    <a:pt x="3112238" y="1712890"/>
                  </a:cubicBezTo>
                  <a:cubicBezTo>
                    <a:pt x="3110348" y="1716717"/>
                    <a:pt x="3104680" y="1716717"/>
                    <a:pt x="3100901" y="1716717"/>
                  </a:cubicBezTo>
                  <a:cubicBezTo>
                    <a:pt x="3097123" y="1716717"/>
                    <a:pt x="3093344" y="1716717"/>
                    <a:pt x="3089565" y="1712890"/>
                  </a:cubicBezTo>
                  <a:cubicBezTo>
                    <a:pt x="3082008" y="1707150"/>
                    <a:pt x="3080118" y="1697583"/>
                    <a:pt x="3083897" y="1689930"/>
                  </a:cubicBezTo>
                  <a:cubicBezTo>
                    <a:pt x="3123574" y="1609568"/>
                    <a:pt x="3123574" y="1609568"/>
                    <a:pt x="3123574" y="1609568"/>
                  </a:cubicBezTo>
                  <a:cubicBezTo>
                    <a:pt x="3127353" y="1601914"/>
                    <a:pt x="3134910" y="1596174"/>
                    <a:pt x="3142468" y="1598088"/>
                  </a:cubicBezTo>
                  <a:close/>
                  <a:moveTo>
                    <a:pt x="2731430" y="1263638"/>
                  </a:moveTo>
                  <a:cubicBezTo>
                    <a:pt x="2804291" y="1271300"/>
                    <a:pt x="2804291" y="1271300"/>
                    <a:pt x="2804291" y="1271300"/>
                  </a:cubicBezTo>
                  <a:cubicBezTo>
                    <a:pt x="2810043" y="1271300"/>
                    <a:pt x="2815795" y="1275131"/>
                    <a:pt x="2819630" y="1278963"/>
                  </a:cubicBezTo>
                  <a:cubicBezTo>
                    <a:pt x="2821547" y="1284709"/>
                    <a:pt x="2823465" y="1290456"/>
                    <a:pt x="2821547" y="1296202"/>
                  </a:cubicBezTo>
                  <a:cubicBezTo>
                    <a:pt x="2815795" y="1309611"/>
                    <a:pt x="2815795" y="1309611"/>
                    <a:pt x="2815795" y="1309611"/>
                  </a:cubicBezTo>
                  <a:cubicBezTo>
                    <a:pt x="2842639" y="1319189"/>
                    <a:pt x="2842639" y="1319189"/>
                    <a:pt x="2842639" y="1319189"/>
                  </a:cubicBezTo>
                  <a:cubicBezTo>
                    <a:pt x="2869482" y="1273216"/>
                    <a:pt x="2869482" y="1273216"/>
                    <a:pt x="2869482" y="1273216"/>
                  </a:cubicBezTo>
                  <a:cubicBezTo>
                    <a:pt x="2871400" y="1269385"/>
                    <a:pt x="2877152" y="1265554"/>
                    <a:pt x="2882904" y="1263638"/>
                  </a:cubicBezTo>
                  <a:cubicBezTo>
                    <a:pt x="2888656" y="1263638"/>
                    <a:pt x="2894408" y="1265554"/>
                    <a:pt x="2898243" y="1269385"/>
                  </a:cubicBezTo>
                  <a:cubicBezTo>
                    <a:pt x="2930839" y="1298118"/>
                    <a:pt x="2930839" y="1298118"/>
                    <a:pt x="2930839" y="1298118"/>
                  </a:cubicBezTo>
                  <a:cubicBezTo>
                    <a:pt x="2934674" y="1300033"/>
                    <a:pt x="2936591" y="1303864"/>
                    <a:pt x="2938509" y="1309611"/>
                  </a:cubicBezTo>
                  <a:cubicBezTo>
                    <a:pt x="2951930" y="1378570"/>
                    <a:pt x="2951930" y="1378570"/>
                    <a:pt x="2951930" y="1378570"/>
                  </a:cubicBezTo>
                  <a:cubicBezTo>
                    <a:pt x="3003700" y="1460938"/>
                    <a:pt x="3003700" y="1460938"/>
                    <a:pt x="3003700" y="1460938"/>
                  </a:cubicBezTo>
                  <a:cubicBezTo>
                    <a:pt x="3007535" y="1466685"/>
                    <a:pt x="3009452" y="1474347"/>
                    <a:pt x="3005617" y="1480094"/>
                  </a:cubicBezTo>
                  <a:cubicBezTo>
                    <a:pt x="2950013" y="1589279"/>
                    <a:pt x="2950013" y="1589279"/>
                    <a:pt x="2950013" y="1589279"/>
                  </a:cubicBezTo>
                  <a:cubicBezTo>
                    <a:pt x="2948096" y="1591195"/>
                    <a:pt x="2948096" y="1593110"/>
                    <a:pt x="2946178" y="1595026"/>
                  </a:cubicBezTo>
                  <a:cubicBezTo>
                    <a:pt x="2875234" y="1654407"/>
                    <a:pt x="2875234" y="1654407"/>
                    <a:pt x="2875234" y="1654407"/>
                  </a:cubicBezTo>
                  <a:cubicBezTo>
                    <a:pt x="2873317" y="1656323"/>
                    <a:pt x="2871400" y="1658238"/>
                    <a:pt x="2867565" y="1658238"/>
                  </a:cubicBezTo>
                  <a:cubicBezTo>
                    <a:pt x="2802373" y="1679309"/>
                    <a:pt x="2802373" y="1679309"/>
                    <a:pt x="2802373" y="1679309"/>
                  </a:cubicBezTo>
                  <a:cubicBezTo>
                    <a:pt x="2800456" y="1679309"/>
                    <a:pt x="2798539" y="1679309"/>
                    <a:pt x="2796621" y="1679309"/>
                  </a:cubicBezTo>
                  <a:cubicBezTo>
                    <a:pt x="2794704" y="1679309"/>
                    <a:pt x="2790869" y="1679309"/>
                    <a:pt x="2788952" y="1679309"/>
                  </a:cubicBezTo>
                  <a:cubicBezTo>
                    <a:pt x="2750604" y="1662069"/>
                    <a:pt x="2735264" y="1652492"/>
                    <a:pt x="2733347" y="1639083"/>
                  </a:cubicBezTo>
                  <a:cubicBezTo>
                    <a:pt x="2729512" y="1633336"/>
                    <a:pt x="2719925" y="1616097"/>
                    <a:pt x="2710338" y="1600772"/>
                  </a:cubicBezTo>
                  <a:cubicBezTo>
                    <a:pt x="2662403" y="1564377"/>
                    <a:pt x="2662403" y="1564377"/>
                    <a:pt x="2662403" y="1564377"/>
                  </a:cubicBezTo>
                  <a:cubicBezTo>
                    <a:pt x="2566533" y="1612266"/>
                    <a:pt x="2566533" y="1612266"/>
                    <a:pt x="2566533" y="1612266"/>
                  </a:cubicBezTo>
                  <a:cubicBezTo>
                    <a:pt x="2562699" y="1614181"/>
                    <a:pt x="2560781" y="1616097"/>
                    <a:pt x="2556946" y="1616097"/>
                  </a:cubicBezTo>
                  <a:cubicBezTo>
                    <a:pt x="2461077" y="1619928"/>
                    <a:pt x="2461077" y="1619928"/>
                    <a:pt x="2461077" y="1619928"/>
                  </a:cubicBezTo>
                  <a:cubicBezTo>
                    <a:pt x="2455324" y="1619928"/>
                    <a:pt x="2447655" y="1616097"/>
                    <a:pt x="2443820" y="1610350"/>
                  </a:cubicBezTo>
                  <a:cubicBezTo>
                    <a:pt x="2439985" y="1604603"/>
                    <a:pt x="2439985" y="1598857"/>
                    <a:pt x="2441903" y="1591195"/>
                  </a:cubicBezTo>
                  <a:cubicBezTo>
                    <a:pt x="2455324" y="1566293"/>
                    <a:pt x="2455324" y="1566293"/>
                    <a:pt x="2455324" y="1566293"/>
                  </a:cubicBezTo>
                  <a:cubicBezTo>
                    <a:pt x="2464911" y="1418797"/>
                    <a:pt x="2464911" y="1418797"/>
                    <a:pt x="2464911" y="1418797"/>
                  </a:cubicBezTo>
                  <a:cubicBezTo>
                    <a:pt x="2464911" y="1411134"/>
                    <a:pt x="2470664" y="1403472"/>
                    <a:pt x="2480251" y="1401557"/>
                  </a:cubicBezTo>
                  <a:cubicBezTo>
                    <a:pt x="2560781" y="1380486"/>
                    <a:pt x="2560781" y="1380486"/>
                    <a:pt x="2560781" y="1380486"/>
                  </a:cubicBezTo>
                  <a:cubicBezTo>
                    <a:pt x="2583790" y="1355584"/>
                    <a:pt x="2583790" y="1355584"/>
                    <a:pt x="2583790" y="1355584"/>
                  </a:cubicBezTo>
                  <a:cubicBezTo>
                    <a:pt x="2583790" y="1353668"/>
                    <a:pt x="2585707" y="1353668"/>
                    <a:pt x="2585707" y="1351753"/>
                  </a:cubicBezTo>
                  <a:cubicBezTo>
                    <a:pt x="2660486" y="1296202"/>
                    <a:pt x="2660486" y="1296202"/>
                    <a:pt x="2660486" y="1296202"/>
                  </a:cubicBezTo>
                  <a:cubicBezTo>
                    <a:pt x="2666238" y="1290456"/>
                    <a:pt x="2675825" y="1290456"/>
                    <a:pt x="2681577" y="1294287"/>
                  </a:cubicBezTo>
                  <a:cubicBezTo>
                    <a:pt x="2698834" y="1305780"/>
                    <a:pt x="2698834" y="1305780"/>
                    <a:pt x="2698834" y="1305780"/>
                  </a:cubicBezTo>
                  <a:cubicBezTo>
                    <a:pt x="2710338" y="1277047"/>
                    <a:pt x="2710338" y="1277047"/>
                    <a:pt x="2710338" y="1277047"/>
                  </a:cubicBezTo>
                  <a:cubicBezTo>
                    <a:pt x="2714173" y="1267469"/>
                    <a:pt x="2721843" y="1263638"/>
                    <a:pt x="2731430" y="1263638"/>
                  </a:cubicBezTo>
                  <a:close/>
                  <a:moveTo>
                    <a:pt x="1753708" y="1244762"/>
                  </a:moveTo>
                  <a:cubicBezTo>
                    <a:pt x="1761419" y="1246668"/>
                    <a:pt x="1767202" y="1252383"/>
                    <a:pt x="1767202" y="1260004"/>
                  </a:cubicBezTo>
                  <a:cubicBezTo>
                    <a:pt x="1774913" y="1298106"/>
                    <a:pt x="1774913" y="1298106"/>
                    <a:pt x="1774913" y="1298106"/>
                  </a:cubicBezTo>
                  <a:cubicBezTo>
                    <a:pt x="1774913" y="1301917"/>
                    <a:pt x="1774913" y="1305727"/>
                    <a:pt x="1774913" y="1307632"/>
                  </a:cubicBezTo>
                  <a:cubicBezTo>
                    <a:pt x="1724792" y="1458138"/>
                    <a:pt x="1724792" y="1458138"/>
                    <a:pt x="1724792" y="1458138"/>
                  </a:cubicBezTo>
                  <a:cubicBezTo>
                    <a:pt x="1722864" y="1463854"/>
                    <a:pt x="1719008" y="1469569"/>
                    <a:pt x="1713225" y="1471474"/>
                  </a:cubicBezTo>
                  <a:cubicBezTo>
                    <a:pt x="1711297" y="1471474"/>
                    <a:pt x="1707442" y="1471474"/>
                    <a:pt x="1705514" y="1471474"/>
                  </a:cubicBezTo>
                  <a:cubicBezTo>
                    <a:pt x="1701659" y="1471474"/>
                    <a:pt x="1697803" y="1471474"/>
                    <a:pt x="1695875" y="1469569"/>
                  </a:cubicBezTo>
                  <a:cubicBezTo>
                    <a:pt x="1653465" y="1444802"/>
                    <a:pt x="1653465" y="1444802"/>
                    <a:pt x="1653465" y="1444802"/>
                  </a:cubicBezTo>
                  <a:cubicBezTo>
                    <a:pt x="1645754" y="1439087"/>
                    <a:pt x="1641898" y="1427656"/>
                    <a:pt x="1647682" y="1418130"/>
                  </a:cubicBezTo>
                  <a:cubicBezTo>
                    <a:pt x="1657320" y="1399079"/>
                    <a:pt x="1657320" y="1399079"/>
                    <a:pt x="1657320" y="1399079"/>
                  </a:cubicBezTo>
                  <a:cubicBezTo>
                    <a:pt x="1663104" y="1343830"/>
                    <a:pt x="1663104" y="1343830"/>
                    <a:pt x="1663104" y="1343830"/>
                  </a:cubicBezTo>
                  <a:cubicBezTo>
                    <a:pt x="1663104" y="1340019"/>
                    <a:pt x="1665031" y="1336209"/>
                    <a:pt x="1666959" y="1334304"/>
                  </a:cubicBezTo>
                  <a:cubicBezTo>
                    <a:pt x="1686237" y="1305727"/>
                    <a:pt x="1686237" y="1305727"/>
                    <a:pt x="1686237" y="1305727"/>
                  </a:cubicBezTo>
                  <a:cubicBezTo>
                    <a:pt x="1688164" y="1303822"/>
                    <a:pt x="1688164" y="1303822"/>
                    <a:pt x="1688164" y="1303822"/>
                  </a:cubicBezTo>
                  <a:cubicBezTo>
                    <a:pt x="1732503" y="1250478"/>
                    <a:pt x="1732503" y="1250478"/>
                    <a:pt x="1732503" y="1250478"/>
                  </a:cubicBezTo>
                  <a:cubicBezTo>
                    <a:pt x="1738286" y="1244762"/>
                    <a:pt x="1745997" y="1242857"/>
                    <a:pt x="1753708" y="1244762"/>
                  </a:cubicBezTo>
                  <a:close/>
                  <a:moveTo>
                    <a:pt x="2642279" y="1178336"/>
                  </a:moveTo>
                  <a:cubicBezTo>
                    <a:pt x="2671722" y="1182312"/>
                    <a:pt x="2671722" y="1182312"/>
                    <a:pt x="2671722" y="1182312"/>
                  </a:cubicBezTo>
                  <a:cubicBezTo>
                    <a:pt x="2681536" y="1184300"/>
                    <a:pt x="2689388" y="1194239"/>
                    <a:pt x="2687425" y="1204179"/>
                  </a:cubicBezTo>
                  <a:cubicBezTo>
                    <a:pt x="2687425" y="1216106"/>
                    <a:pt x="2677611" y="1222070"/>
                    <a:pt x="2667796" y="1222070"/>
                  </a:cubicBezTo>
                  <a:cubicBezTo>
                    <a:pt x="2667796" y="1222070"/>
                    <a:pt x="2665833" y="1222070"/>
                    <a:pt x="2665833" y="1222070"/>
                  </a:cubicBezTo>
                  <a:cubicBezTo>
                    <a:pt x="2636391" y="1218094"/>
                    <a:pt x="2636391" y="1218094"/>
                    <a:pt x="2636391" y="1218094"/>
                  </a:cubicBezTo>
                  <a:cubicBezTo>
                    <a:pt x="2626576" y="1218094"/>
                    <a:pt x="2618725" y="1206167"/>
                    <a:pt x="2618725" y="1196227"/>
                  </a:cubicBezTo>
                  <a:cubicBezTo>
                    <a:pt x="2620688" y="1184300"/>
                    <a:pt x="2630502" y="1176348"/>
                    <a:pt x="2642279" y="1178336"/>
                  </a:cubicBezTo>
                  <a:close/>
                  <a:moveTo>
                    <a:pt x="2520881" y="1153359"/>
                  </a:moveTo>
                  <a:cubicBezTo>
                    <a:pt x="2601458" y="1172843"/>
                    <a:pt x="2601458" y="1172843"/>
                    <a:pt x="2601458" y="1172843"/>
                  </a:cubicBezTo>
                  <a:cubicBezTo>
                    <a:pt x="2612969" y="1176739"/>
                    <a:pt x="2618724" y="1186481"/>
                    <a:pt x="2616806" y="1198172"/>
                  </a:cubicBezTo>
                  <a:cubicBezTo>
                    <a:pt x="2614887" y="1205966"/>
                    <a:pt x="2607213" y="1213759"/>
                    <a:pt x="2597621" y="1213759"/>
                  </a:cubicBezTo>
                  <a:cubicBezTo>
                    <a:pt x="2595703" y="1213759"/>
                    <a:pt x="2593784" y="1211811"/>
                    <a:pt x="2593784" y="1211811"/>
                  </a:cubicBezTo>
                  <a:cubicBezTo>
                    <a:pt x="2511289" y="1192327"/>
                    <a:pt x="2511289" y="1192327"/>
                    <a:pt x="2511289" y="1192327"/>
                  </a:cubicBezTo>
                  <a:cubicBezTo>
                    <a:pt x="2501697" y="1190378"/>
                    <a:pt x="2494023" y="1178688"/>
                    <a:pt x="2495941" y="1168946"/>
                  </a:cubicBezTo>
                  <a:cubicBezTo>
                    <a:pt x="2499778" y="1157255"/>
                    <a:pt x="2509371" y="1151410"/>
                    <a:pt x="2520881" y="1153359"/>
                  </a:cubicBezTo>
                  <a:close/>
                  <a:moveTo>
                    <a:pt x="3103143" y="1146022"/>
                  </a:moveTo>
                  <a:cubicBezTo>
                    <a:pt x="3108034" y="1145534"/>
                    <a:pt x="3113158" y="1146997"/>
                    <a:pt x="3117816" y="1150899"/>
                  </a:cubicBezTo>
                  <a:cubicBezTo>
                    <a:pt x="3183034" y="1203579"/>
                    <a:pt x="3183034" y="1203579"/>
                    <a:pt x="3183034" y="1203579"/>
                  </a:cubicBezTo>
                  <a:cubicBezTo>
                    <a:pt x="3190487" y="1209432"/>
                    <a:pt x="3192350" y="1223089"/>
                    <a:pt x="3184897" y="1230894"/>
                  </a:cubicBezTo>
                  <a:cubicBezTo>
                    <a:pt x="3181170" y="1236747"/>
                    <a:pt x="3175580" y="1238698"/>
                    <a:pt x="3169990" y="1238698"/>
                  </a:cubicBezTo>
                  <a:cubicBezTo>
                    <a:pt x="3166263" y="1238698"/>
                    <a:pt x="3162537" y="1238698"/>
                    <a:pt x="3158810" y="1234796"/>
                  </a:cubicBezTo>
                  <a:cubicBezTo>
                    <a:pt x="3093593" y="1182117"/>
                    <a:pt x="3093593" y="1182117"/>
                    <a:pt x="3093593" y="1182117"/>
                  </a:cubicBezTo>
                  <a:cubicBezTo>
                    <a:pt x="3086140" y="1174312"/>
                    <a:pt x="3084276" y="1162606"/>
                    <a:pt x="3089866" y="1152851"/>
                  </a:cubicBezTo>
                  <a:cubicBezTo>
                    <a:pt x="3093593" y="1148948"/>
                    <a:pt x="3098251" y="1146510"/>
                    <a:pt x="3103143" y="1146022"/>
                  </a:cubicBezTo>
                  <a:close/>
                  <a:moveTo>
                    <a:pt x="3051020" y="1096114"/>
                  </a:moveTo>
                  <a:cubicBezTo>
                    <a:pt x="3056155" y="1095631"/>
                    <a:pt x="3061534" y="1097081"/>
                    <a:pt x="3065446" y="1100947"/>
                  </a:cubicBezTo>
                  <a:cubicBezTo>
                    <a:pt x="3086964" y="1118347"/>
                    <a:pt x="3086964" y="1118347"/>
                    <a:pt x="3086964" y="1118347"/>
                  </a:cubicBezTo>
                  <a:cubicBezTo>
                    <a:pt x="3094788" y="1124147"/>
                    <a:pt x="3096744" y="1135748"/>
                    <a:pt x="3090876" y="1143481"/>
                  </a:cubicBezTo>
                  <a:cubicBezTo>
                    <a:pt x="3079139" y="1166681"/>
                    <a:pt x="3079139" y="1166681"/>
                    <a:pt x="3079139" y="1166681"/>
                  </a:cubicBezTo>
                  <a:cubicBezTo>
                    <a:pt x="3075227" y="1172481"/>
                    <a:pt x="3069359" y="1176348"/>
                    <a:pt x="3061534" y="1176348"/>
                  </a:cubicBezTo>
                  <a:cubicBezTo>
                    <a:pt x="3057622" y="1176348"/>
                    <a:pt x="3055666" y="1176348"/>
                    <a:pt x="3051754" y="1174415"/>
                  </a:cubicBezTo>
                  <a:cubicBezTo>
                    <a:pt x="3041973" y="1168615"/>
                    <a:pt x="3038061" y="1157015"/>
                    <a:pt x="3043929" y="1147348"/>
                  </a:cubicBezTo>
                  <a:cubicBezTo>
                    <a:pt x="3047842" y="1137681"/>
                    <a:pt x="3047842" y="1137681"/>
                    <a:pt x="3047842" y="1137681"/>
                  </a:cubicBezTo>
                  <a:cubicBezTo>
                    <a:pt x="3040017" y="1129948"/>
                    <a:pt x="3040017" y="1129948"/>
                    <a:pt x="3040017" y="1129948"/>
                  </a:cubicBezTo>
                  <a:cubicBezTo>
                    <a:pt x="3032193" y="1124147"/>
                    <a:pt x="3030237" y="1110614"/>
                    <a:pt x="3038061" y="1102881"/>
                  </a:cubicBezTo>
                  <a:cubicBezTo>
                    <a:pt x="3040995" y="1099014"/>
                    <a:pt x="3045885" y="1096597"/>
                    <a:pt x="3051020" y="1096114"/>
                  </a:cubicBezTo>
                  <a:close/>
                  <a:moveTo>
                    <a:pt x="2822604" y="1070225"/>
                  </a:moveTo>
                  <a:cubicBezTo>
                    <a:pt x="2830340" y="1068274"/>
                    <a:pt x="2838076" y="1070225"/>
                    <a:pt x="2841944" y="1078029"/>
                  </a:cubicBezTo>
                  <a:cubicBezTo>
                    <a:pt x="2857416" y="1097540"/>
                    <a:pt x="2857416" y="1097540"/>
                    <a:pt x="2857416" y="1097540"/>
                  </a:cubicBezTo>
                  <a:cubicBezTo>
                    <a:pt x="2878690" y="1087785"/>
                    <a:pt x="2878690" y="1087785"/>
                    <a:pt x="2878690" y="1087785"/>
                  </a:cubicBezTo>
                  <a:cubicBezTo>
                    <a:pt x="2884492" y="1085834"/>
                    <a:pt x="2890294" y="1085834"/>
                    <a:pt x="2896096" y="1087785"/>
                  </a:cubicBezTo>
                  <a:cubicBezTo>
                    <a:pt x="3004401" y="1144367"/>
                    <a:pt x="3004401" y="1144367"/>
                    <a:pt x="3004401" y="1144367"/>
                  </a:cubicBezTo>
                  <a:cubicBezTo>
                    <a:pt x="3006335" y="1146318"/>
                    <a:pt x="3010203" y="1148269"/>
                    <a:pt x="3010203" y="1150220"/>
                  </a:cubicBezTo>
                  <a:cubicBezTo>
                    <a:pt x="3070158" y="1228265"/>
                    <a:pt x="3070158" y="1228265"/>
                    <a:pt x="3070158" y="1228265"/>
                  </a:cubicBezTo>
                  <a:cubicBezTo>
                    <a:pt x="3075960" y="1236069"/>
                    <a:pt x="3074026" y="1247776"/>
                    <a:pt x="3068224" y="1253629"/>
                  </a:cubicBezTo>
                  <a:cubicBezTo>
                    <a:pt x="3064356" y="1257531"/>
                    <a:pt x="3058554" y="1259482"/>
                    <a:pt x="3054686" y="1259482"/>
                  </a:cubicBezTo>
                  <a:cubicBezTo>
                    <a:pt x="3050818" y="1259482"/>
                    <a:pt x="3046950" y="1259482"/>
                    <a:pt x="3043082" y="1257531"/>
                  </a:cubicBezTo>
                  <a:cubicBezTo>
                    <a:pt x="2969589" y="1206802"/>
                    <a:pt x="2969589" y="1206802"/>
                    <a:pt x="2969589" y="1206802"/>
                  </a:cubicBezTo>
                  <a:cubicBezTo>
                    <a:pt x="2954117" y="1222411"/>
                    <a:pt x="2954117" y="1222411"/>
                    <a:pt x="2954117" y="1222411"/>
                  </a:cubicBezTo>
                  <a:cubicBezTo>
                    <a:pt x="2948315" y="1228265"/>
                    <a:pt x="2938645" y="1230216"/>
                    <a:pt x="2930909" y="1226313"/>
                  </a:cubicBezTo>
                  <a:cubicBezTo>
                    <a:pt x="2876756" y="1198998"/>
                    <a:pt x="2876756" y="1198998"/>
                    <a:pt x="2876756" y="1198998"/>
                  </a:cubicBezTo>
                  <a:cubicBezTo>
                    <a:pt x="2869020" y="1195096"/>
                    <a:pt x="2863218" y="1187291"/>
                    <a:pt x="2865152" y="1177536"/>
                  </a:cubicBezTo>
                  <a:cubicBezTo>
                    <a:pt x="2867086" y="1171683"/>
                    <a:pt x="2867086" y="1171683"/>
                    <a:pt x="2867086" y="1171683"/>
                  </a:cubicBezTo>
                  <a:cubicBezTo>
                    <a:pt x="2811000" y="1148269"/>
                    <a:pt x="2811000" y="1148269"/>
                    <a:pt x="2811000" y="1148269"/>
                  </a:cubicBezTo>
                  <a:cubicBezTo>
                    <a:pt x="2801330" y="1144367"/>
                    <a:pt x="2797462" y="1134611"/>
                    <a:pt x="2799396" y="1124856"/>
                  </a:cubicBezTo>
                  <a:cubicBezTo>
                    <a:pt x="2807132" y="1085834"/>
                    <a:pt x="2807132" y="1085834"/>
                    <a:pt x="2807132" y="1085834"/>
                  </a:cubicBezTo>
                  <a:cubicBezTo>
                    <a:pt x="2809066" y="1078029"/>
                    <a:pt x="2814868" y="1072176"/>
                    <a:pt x="2822604" y="1070225"/>
                  </a:cubicBezTo>
                  <a:close/>
                  <a:moveTo>
                    <a:pt x="2717507" y="1051647"/>
                  </a:moveTo>
                  <a:cubicBezTo>
                    <a:pt x="2748805" y="1051647"/>
                    <a:pt x="2748805" y="1051647"/>
                    <a:pt x="2748805" y="1051647"/>
                  </a:cubicBezTo>
                  <a:cubicBezTo>
                    <a:pt x="2758585" y="1051647"/>
                    <a:pt x="2768366" y="1061269"/>
                    <a:pt x="2768366" y="1072815"/>
                  </a:cubicBezTo>
                  <a:cubicBezTo>
                    <a:pt x="2768366" y="1082437"/>
                    <a:pt x="2758585" y="1092059"/>
                    <a:pt x="2748805" y="1092059"/>
                  </a:cubicBezTo>
                  <a:cubicBezTo>
                    <a:pt x="2731200" y="1092059"/>
                    <a:pt x="2731200" y="1092059"/>
                    <a:pt x="2731200" y="1092059"/>
                  </a:cubicBezTo>
                  <a:cubicBezTo>
                    <a:pt x="2709683" y="1144017"/>
                    <a:pt x="2709683" y="1144017"/>
                    <a:pt x="2709683" y="1144017"/>
                  </a:cubicBezTo>
                  <a:cubicBezTo>
                    <a:pt x="2705771" y="1151714"/>
                    <a:pt x="2697946" y="1155563"/>
                    <a:pt x="2690122" y="1155563"/>
                  </a:cubicBezTo>
                  <a:cubicBezTo>
                    <a:pt x="2688166" y="1155563"/>
                    <a:pt x="2686210" y="1155563"/>
                    <a:pt x="2682297" y="1153639"/>
                  </a:cubicBezTo>
                  <a:cubicBezTo>
                    <a:pt x="2672517" y="1149790"/>
                    <a:pt x="2668605" y="1138244"/>
                    <a:pt x="2672517" y="1128622"/>
                  </a:cubicBezTo>
                  <a:cubicBezTo>
                    <a:pt x="2699902" y="1065117"/>
                    <a:pt x="2699902" y="1065117"/>
                    <a:pt x="2699902" y="1065117"/>
                  </a:cubicBezTo>
                  <a:cubicBezTo>
                    <a:pt x="2701858" y="1057420"/>
                    <a:pt x="2709683" y="1051647"/>
                    <a:pt x="2717507" y="1051647"/>
                  </a:cubicBezTo>
                  <a:close/>
                  <a:moveTo>
                    <a:pt x="2387946" y="1004616"/>
                  </a:moveTo>
                  <a:cubicBezTo>
                    <a:pt x="2392502" y="1005090"/>
                    <a:pt x="2396819" y="1007462"/>
                    <a:pt x="2399696" y="1011257"/>
                  </a:cubicBezTo>
                  <a:cubicBezTo>
                    <a:pt x="2482191" y="1094753"/>
                    <a:pt x="2482191" y="1094753"/>
                    <a:pt x="2482191" y="1094753"/>
                  </a:cubicBezTo>
                  <a:cubicBezTo>
                    <a:pt x="2487946" y="1100446"/>
                    <a:pt x="2489865" y="1106139"/>
                    <a:pt x="2487946" y="1111832"/>
                  </a:cubicBezTo>
                  <a:cubicBezTo>
                    <a:pt x="2478354" y="1161170"/>
                    <a:pt x="2478354" y="1161170"/>
                    <a:pt x="2478354" y="1161170"/>
                  </a:cubicBezTo>
                  <a:cubicBezTo>
                    <a:pt x="2476435" y="1168761"/>
                    <a:pt x="2470680" y="1174454"/>
                    <a:pt x="2464925" y="1176351"/>
                  </a:cubicBezTo>
                  <a:cubicBezTo>
                    <a:pt x="2463006" y="1176351"/>
                    <a:pt x="2461088" y="1176351"/>
                    <a:pt x="2459169" y="1176351"/>
                  </a:cubicBezTo>
                  <a:cubicBezTo>
                    <a:pt x="2453414" y="1176351"/>
                    <a:pt x="2447658" y="1174454"/>
                    <a:pt x="2443821" y="1170658"/>
                  </a:cubicBezTo>
                  <a:cubicBezTo>
                    <a:pt x="2420800" y="1147887"/>
                    <a:pt x="2420800" y="1147887"/>
                    <a:pt x="2420800" y="1147887"/>
                  </a:cubicBezTo>
                  <a:cubicBezTo>
                    <a:pt x="2418881" y="1144091"/>
                    <a:pt x="2416963" y="1142194"/>
                    <a:pt x="2416963" y="1138399"/>
                  </a:cubicBezTo>
                  <a:cubicBezTo>
                    <a:pt x="2409289" y="1117525"/>
                    <a:pt x="2399696" y="1085265"/>
                    <a:pt x="2397778" y="1077674"/>
                  </a:cubicBezTo>
                  <a:cubicBezTo>
                    <a:pt x="2393941" y="1071981"/>
                    <a:pt x="2382430" y="1053005"/>
                    <a:pt x="2369001" y="1034029"/>
                  </a:cubicBezTo>
                  <a:cubicBezTo>
                    <a:pt x="2365164" y="1026438"/>
                    <a:pt x="2365164" y="1015053"/>
                    <a:pt x="2374756" y="1009360"/>
                  </a:cubicBezTo>
                  <a:cubicBezTo>
                    <a:pt x="2378593" y="1005564"/>
                    <a:pt x="2383389" y="1004141"/>
                    <a:pt x="2387946" y="1004616"/>
                  </a:cubicBezTo>
                  <a:close/>
                  <a:moveTo>
                    <a:pt x="2648012" y="960202"/>
                  </a:moveTo>
                  <a:cubicBezTo>
                    <a:pt x="2657568" y="960202"/>
                    <a:pt x="2663301" y="962104"/>
                    <a:pt x="2691968" y="1002034"/>
                  </a:cubicBezTo>
                  <a:cubicBezTo>
                    <a:pt x="2695790" y="1007739"/>
                    <a:pt x="2697701" y="1013443"/>
                    <a:pt x="2695790" y="1019147"/>
                  </a:cubicBezTo>
                  <a:cubicBezTo>
                    <a:pt x="2659479" y="1125629"/>
                    <a:pt x="2659479" y="1125629"/>
                    <a:pt x="2659479" y="1125629"/>
                  </a:cubicBezTo>
                  <a:cubicBezTo>
                    <a:pt x="2657568" y="1135136"/>
                    <a:pt x="2649923" y="1138939"/>
                    <a:pt x="2642279" y="1138939"/>
                  </a:cubicBezTo>
                  <a:cubicBezTo>
                    <a:pt x="2640367" y="1138939"/>
                    <a:pt x="2638456" y="1138939"/>
                    <a:pt x="2636545" y="1138939"/>
                  </a:cubicBezTo>
                  <a:cubicBezTo>
                    <a:pt x="2562011" y="1119925"/>
                    <a:pt x="2562011" y="1119925"/>
                    <a:pt x="2562011" y="1119925"/>
                  </a:cubicBezTo>
                  <a:cubicBezTo>
                    <a:pt x="2556278" y="1118023"/>
                    <a:pt x="2550545" y="1114220"/>
                    <a:pt x="2548633" y="1106614"/>
                  </a:cubicBezTo>
                  <a:cubicBezTo>
                    <a:pt x="2533344" y="1066684"/>
                    <a:pt x="2533344" y="1066684"/>
                    <a:pt x="2533344" y="1066684"/>
                  </a:cubicBezTo>
                  <a:cubicBezTo>
                    <a:pt x="2531433" y="1060979"/>
                    <a:pt x="2531433" y="1055275"/>
                    <a:pt x="2533344" y="1051472"/>
                  </a:cubicBezTo>
                  <a:cubicBezTo>
                    <a:pt x="2535256" y="1045768"/>
                    <a:pt x="2540989" y="1043866"/>
                    <a:pt x="2544811" y="1041965"/>
                  </a:cubicBezTo>
                  <a:cubicBezTo>
                    <a:pt x="2556278" y="1038162"/>
                    <a:pt x="2569656" y="1032458"/>
                    <a:pt x="2575389" y="1030556"/>
                  </a:cubicBezTo>
                  <a:cubicBezTo>
                    <a:pt x="2581123" y="1022950"/>
                    <a:pt x="2594500" y="1005837"/>
                    <a:pt x="2602145" y="998231"/>
                  </a:cubicBezTo>
                  <a:cubicBezTo>
                    <a:pt x="2632723" y="964005"/>
                    <a:pt x="2638456" y="960202"/>
                    <a:pt x="2648012" y="960202"/>
                  </a:cubicBezTo>
                  <a:close/>
                  <a:moveTo>
                    <a:pt x="2885742" y="935259"/>
                  </a:moveTo>
                  <a:cubicBezTo>
                    <a:pt x="2895639" y="935259"/>
                    <a:pt x="2905536" y="944496"/>
                    <a:pt x="2905536" y="955580"/>
                  </a:cubicBezTo>
                  <a:cubicBezTo>
                    <a:pt x="2905536" y="964817"/>
                    <a:pt x="2905536" y="964817"/>
                    <a:pt x="2905536" y="964817"/>
                  </a:cubicBezTo>
                  <a:cubicBezTo>
                    <a:pt x="2905536" y="975902"/>
                    <a:pt x="2895639" y="985139"/>
                    <a:pt x="2885742" y="985139"/>
                  </a:cubicBezTo>
                  <a:cubicBezTo>
                    <a:pt x="2873866" y="985139"/>
                    <a:pt x="2863969" y="975902"/>
                    <a:pt x="2863969" y="964817"/>
                  </a:cubicBezTo>
                  <a:cubicBezTo>
                    <a:pt x="2863969" y="955580"/>
                    <a:pt x="2863969" y="955580"/>
                    <a:pt x="2863969" y="955580"/>
                  </a:cubicBezTo>
                  <a:cubicBezTo>
                    <a:pt x="2863969" y="944496"/>
                    <a:pt x="2873866" y="935259"/>
                    <a:pt x="2885742" y="935259"/>
                  </a:cubicBezTo>
                  <a:close/>
                  <a:moveTo>
                    <a:pt x="2769073" y="920039"/>
                  </a:moveTo>
                  <a:cubicBezTo>
                    <a:pt x="2773088" y="920039"/>
                    <a:pt x="2776867" y="921445"/>
                    <a:pt x="2779701" y="924257"/>
                  </a:cubicBezTo>
                  <a:cubicBezTo>
                    <a:pt x="2787258" y="929880"/>
                    <a:pt x="2789148" y="937379"/>
                    <a:pt x="2787258" y="944877"/>
                  </a:cubicBezTo>
                  <a:cubicBezTo>
                    <a:pt x="2770254" y="1001114"/>
                    <a:pt x="2770254" y="1001114"/>
                    <a:pt x="2770254" y="1001114"/>
                  </a:cubicBezTo>
                  <a:cubicBezTo>
                    <a:pt x="2768364" y="1008612"/>
                    <a:pt x="2762696" y="1012361"/>
                    <a:pt x="2757028" y="1014236"/>
                  </a:cubicBezTo>
                  <a:cubicBezTo>
                    <a:pt x="2755138" y="1014236"/>
                    <a:pt x="2753249" y="1014236"/>
                    <a:pt x="2751360" y="1014236"/>
                  </a:cubicBezTo>
                  <a:cubicBezTo>
                    <a:pt x="2745691" y="1014236"/>
                    <a:pt x="2741913" y="1012361"/>
                    <a:pt x="2738134" y="1008612"/>
                  </a:cubicBezTo>
                  <a:cubicBezTo>
                    <a:pt x="2711682" y="980494"/>
                    <a:pt x="2711682" y="980494"/>
                    <a:pt x="2711682" y="980494"/>
                  </a:cubicBezTo>
                  <a:cubicBezTo>
                    <a:pt x="2707903" y="976745"/>
                    <a:pt x="2706014" y="971121"/>
                    <a:pt x="2706014" y="965497"/>
                  </a:cubicBezTo>
                  <a:cubicBezTo>
                    <a:pt x="2707903" y="959873"/>
                    <a:pt x="2709793" y="954250"/>
                    <a:pt x="2715461" y="952375"/>
                  </a:cubicBezTo>
                  <a:cubicBezTo>
                    <a:pt x="2757028" y="924257"/>
                    <a:pt x="2757028" y="924257"/>
                    <a:pt x="2757028" y="924257"/>
                  </a:cubicBezTo>
                  <a:cubicBezTo>
                    <a:pt x="2760807" y="921445"/>
                    <a:pt x="2765058" y="920039"/>
                    <a:pt x="2769073" y="920039"/>
                  </a:cubicBezTo>
                  <a:close/>
                  <a:moveTo>
                    <a:pt x="2690159" y="903956"/>
                  </a:moveTo>
                  <a:cubicBezTo>
                    <a:pt x="2695087" y="903468"/>
                    <a:pt x="2700249" y="904930"/>
                    <a:pt x="2704942" y="907852"/>
                  </a:cubicBezTo>
                  <a:cubicBezTo>
                    <a:pt x="2712451" y="915646"/>
                    <a:pt x="2714328" y="927336"/>
                    <a:pt x="2706819" y="937078"/>
                  </a:cubicBezTo>
                  <a:cubicBezTo>
                    <a:pt x="2691802" y="956563"/>
                    <a:pt x="2691802" y="956563"/>
                    <a:pt x="2691802" y="956563"/>
                  </a:cubicBezTo>
                  <a:cubicBezTo>
                    <a:pt x="2688047" y="962408"/>
                    <a:pt x="2682415" y="964356"/>
                    <a:pt x="2676784" y="964356"/>
                  </a:cubicBezTo>
                  <a:cubicBezTo>
                    <a:pt x="2673029" y="964356"/>
                    <a:pt x="2669275" y="962408"/>
                    <a:pt x="2665520" y="960459"/>
                  </a:cubicBezTo>
                  <a:cubicBezTo>
                    <a:pt x="2656134" y="952666"/>
                    <a:pt x="2656134" y="940975"/>
                    <a:pt x="2661766" y="931233"/>
                  </a:cubicBezTo>
                  <a:cubicBezTo>
                    <a:pt x="2676784" y="911749"/>
                    <a:pt x="2676784" y="911749"/>
                    <a:pt x="2676784" y="911749"/>
                  </a:cubicBezTo>
                  <a:cubicBezTo>
                    <a:pt x="2680538" y="906878"/>
                    <a:pt x="2685231" y="904443"/>
                    <a:pt x="2690159" y="903956"/>
                  </a:cubicBezTo>
                  <a:close/>
                  <a:moveTo>
                    <a:pt x="318217" y="837399"/>
                  </a:moveTo>
                  <a:cubicBezTo>
                    <a:pt x="329302" y="835499"/>
                    <a:pt x="338539" y="841200"/>
                    <a:pt x="342233" y="850701"/>
                  </a:cubicBezTo>
                  <a:cubicBezTo>
                    <a:pt x="351470" y="875403"/>
                    <a:pt x="351470" y="875403"/>
                    <a:pt x="351470" y="875403"/>
                  </a:cubicBezTo>
                  <a:cubicBezTo>
                    <a:pt x="353318" y="886805"/>
                    <a:pt x="349623" y="896306"/>
                    <a:pt x="338539" y="900106"/>
                  </a:cubicBezTo>
                  <a:cubicBezTo>
                    <a:pt x="336691" y="900106"/>
                    <a:pt x="334844" y="902006"/>
                    <a:pt x="332996" y="902006"/>
                  </a:cubicBezTo>
                  <a:cubicBezTo>
                    <a:pt x="325607" y="902006"/>
                    <a:pt x="318217" y="896306"/>
                    <a:pt x="314522" y="888705"/>
                  </a:cubicBezTo>
                  <a:cubicBezTo>
                    <a:pt x="307133" y="862102"/>
                    <a:pt x="307133" y="862102"/>
                    <a:pt x="307133" y="862102"/>
                  </a:cubicBezTo>
                  <a:cubicBezTo>
                    <a:pt x="303438" y="852601"/>
                    <a:pt x="308980" y="841200"/>
                    <a:pt x="318217" y="837399"/>
                  </a:cubicBezTo>
                  <a:close/>
                  <a:moveTo>
                    <a:pt x="228833" y="785619"/>
                  </a:moveTo>
                  <a:cubicBezTo>
                    <a:pt x="298493" y="795211"/>
                    <a:pt x="298493" y="795211"/>
                    <a:pt x="298493" y="795211"/>
                  </a:cubicBezTo>
                  <a:cubicBezTo>
                    <a:pt x="308168" y="797130"/>
                    <a:pt x="315908" y="806722"/>
                    <a:pt x="315908" y="818233"/>
                  </a:cubicBezTo>
                  <a:cubicBezTo>
                    <a:pt x="313973" y="827825"/>
                    <a:pt x="304298" y="835499"/>
                    <a:pt x="294623" y="835499"/>
                  </a:cubicBezTo>
                  <a:cubicBezTo>
                    <a:pt x="294623" y="835499"/>
                    <a:pt x="292688" y="835499"/>
                    <a:pt x="292688" y="835499"/>
                  </a:cubicBezTo>
                  <a:cubicBezTo>
                    <a:pt x="223028" y="825907"/>
                    <a:pt x="223028" y="825907"/>
                    <a:pt x="223028" y="825907"/>
                  </a:cubicBezTo>
                  <a:cubicBezTo>
                    <a:pt x="211418" y="823988"/>
                    <a:pt x="203678" y="814396"/>
                    <a:pt x="205613" y="802885"/>
                  </a:cubicBezTo>
                  <a:cubicBezTo>
                    <a:pt x="207548" y="791375"/>
                    <a:pt x="217223" y="785619"/>
                    <a:pt x="228833" y="785619"/>
                  </a:cubicBezTo>
                  <a:close/>
                  <a:moveTo>
                    <a:pt x="19366" y="748207"/>
                  </a:moveTo>
                  <a:cubicBezTo>
                    <a:pt x="79402" y="748207"/>
                    <a:pt x="79402" y="748207"/>
                    <a:pt x="79402" y="748207"/>
                  </a:cubicBezTo>
                  <a:cubicBezTo>
                    <a:pt x="83275" y="748207"/>
                    <a:pt x="85212" y="748207"/>
                    <a:pt x="89085" y="750088"/>
                  </a:cubicBezTo>
                  <a:cubicBezTo>
                    <a:pt x="116198" y="765131"/>
                    <a:pt x="116198" y="765131"/>
                    <a:pt x="116198" y="765131"/>
                  </a:cubicBezTo>
                  <a:cubicBezTo>
                    <a:pt x="156867" y="782054"/>
                    <a:pt x="156867" y="782054"/>
                    <a:pt x="156867" y="782054"/>
                  </a:cubicBezTo>
                  <a:cubicBezTo>
                    <a:pt x="164614" y="783934"/>
                    <a:pt x="170424" y="793336"/>
                    <a:pt x="168487" y="802738"/>
                  </a:cubicBezTo>
                  <a:cubicBezTo>
                    <a:pt x="166551" y="810260"/>
                    <a:pt x="160741" y="817781"/>
                    <a:pt x="151058" y="817781"/>
                  </a:cubicBezTo>
                  <a:cubicBezTo>
                    <a:pt x="75529" y="827183"/>
                    <a:pt x="75529" y="827183"/>
                    <a:pt x="75529" y="827183"/>
                  </a:cubicBezTo>
                  <a:cubicBezTo>
                    <a:pt x="75529" y="827183"/>
                    <a:pt x="73592" y="827183"/>
                    <a:pt x="73592" y="827183"/>
                  </a:cubicBezTo>
                  <a:cubicBezTo>
                    <a:pt x="63909" y="827183"/>
                    <a:pt x="54226" y="819662"/>
                    <a:pt x="54226" y="810260"/>
                  </a:cubicBezTo>
                  <a:cubicBezTo>
                    <a:pt x="52289" y="798977"/>
                    <a:pt x="60036" y="789576"/>
                    <a:pt x="71655" y="787695"/>
                  </a:cubicBezTo>
                  <a:lnTo>
                    <a:pt x="42243" y="787695"/>
                  </a:lnTo>
                  <a:cubicBezTo>
                    <a:pt x="19366" y="787695"/>
                    <a:pt x="19366" y="787695"/>
                    <a:pt x="19366" y="787695"/>
                  </a:cubicBezTo>
                  <a:cubicBezTo>
                    <a:pt x="7746" y="787695"/>
                    <a:pt x="0" y="778293"/>
                    <a:pt x="0" y="767011"/>
                  </a:cubicBezTo>
                  <a:cubicBezTo>
                    <a:pt x="0" y="757609"/>
                    <a:pt x="7746" y="748207"/>
                    <a:pt x="19366" y="748207"/>
                  </a:cubicBezTo>
                  <a:close/>
                  <a:moveTo>
                    <a:pt x="2861371" y="507118"/>
                  </a:moveTo>
                  <a:cubicBezTo>
                    <a:pt x="2867087" y="507118"/>
                    <a:pt x="2874707" y="512874"/>
                    <a:pt x="2876612" y="518629"/>
                  </a:cubicBezTo>
                  <a:cubicBezTo>
                    <a:pt x="2899474" y="560835"/>
                    <a:pt x="2899474" y="560835"/>
                    <a:pt x="2899474" y="560835"/>
                  </a:cubicBezTo>
                  <a:cubicBezTo>
                    <a:pt x="2899474" y="562754"/>
                    <a:pt x="2901379" y="566591"/>
                    <a:pt x="2901379" y="570428"/>
                  </a:cubicBezTo>
                  <a:cubicBezTo>
                    <a:pt x="2901379" y="574265"/>
                    <a:pt x="2899474" y="614553"/>
                    <a:pt x="2867087" y="629900"/>
                  </a:cubicBezTo>
                  <a:cubicBezTo>
                    <a:pt x="2846130" y="639493"/>
                    <a:pt x="2792786" y="654841"/>
                    <a:pt x="2790881" y="654841"/>
                  </a:cubicBezTo>
                  <a:cubicBezTo>
                    <a:pt x="2788976" y="654841"/>
                    <a:pt x="2787071" y="656759"/>
                    <a:pt x="2785166" y="656759"/>
                  </a:cubicBezTo>
                  <a:cubicBezTo>
                    <a:pt x="2779450" y="656759"/>
                    <a:pt x="2773735" y="652922"/>
                    <a:pt x="2769925" y="647167"/>
                  </a:cubicBezTo>
                  <a:cubicBezTo>
                    <a:pt x="2764209" y="639493"/>
                    <a:pt x="2764209" y="629900"/>
                    <a:pt x="2769925" y="624145"/>
                  </a:cubicBezTo>
                  <a:cubicBezTo>
                    <a:pt x="2806122" y="580020"/>
                    <a:pt x="2806122" y="580020"/>
                    <a:pt x="2806122" y="580020"/>
                  </a:cubicBezTo>
                  <a:cubicBezTo>
                    <a:pt x="2842320" y="516710"/>
                    <a:pt x="2842320" y="516710"/>
                    <a:pt x="2842320" y="516710"/>
                  </a:cubicBezTo>
                  <a:cubicBezTo>
                    <a:pt x="2846130" y="510955"/>
                    <a:pt x="2853751" y="507118"/>
                    <a:pt x="2861371" y="507118"/>
                  </a:cubicBezTo>
                  <a:close/>
                  <a:moveTo>
                    <a:pt x="2810954" y="424924"/>
                  </a:moveTo>
                  <a:cubicBezTo>
                    <a:pt x="2814385" y="424454"/>
                    <a:pt x="2817816" y="424924"/>
                    <a:pt x="2820757" y="425864"/>
                  </a:cubicBezTo>
                  <a:cubicBezTo>
                    <a:pt x="2883498" y="444668"/>
                    <a:pt x="2883498" y="444668"/>
                    <a:pt x="2883498" y="444668"/>
                  </a:cubicBezTo>
                  <a:cubicBezTo>
                    <a:pt x="2891341" y="448429"/>
                    <a:pt x="2897223" y="454070"/>
                    <a:pt x="2897223" y="463472"/>
                  </a:cubicBezTo>
                  <a:cubicBezTo>
                    <a:pt x="2897223" y="470993"/>
                    <a:pt x="2891341" y="478515"/>
                    <a:pt x="2885459" y="480395"/>
                  </a:cubicBezTo>
                  <a:cubicBezTo>
                    <a:pt x="2836442" y="501079"/>
                    <a:pt x="2836442" y="501079"/>
                    <a:pt x="2836442" y="501079"/>
                  </a:cubicBezTo>
                  <a:cubicBezTo>
                    <a:pt x="2834482" y="502960"/>
                    <a:pt x="2830560" y="502960"/>
                    <a:pt x="2828599" y="502960"/>
                  </a:cubicBezTo>
                  <a:cubicBezTo>
                    <a:pt x="2826639" y="502960"/>
                    <a:pt x="2822717" y="501079"/>
                    <a:pt x="2820757" y="501079"/>
                  </a:cubicBezTo>
                  <a:cubicBezTo>
                    <a:pt x="2814875" y="499199"/>
                    <a:pt x="2810953" y="493558"/>
                    <a:pt x="2808993" y="489797"/>
                  </a:cubicBezTo>
                  <a:cubicBezTo>
                    <a:pt x="2795268" y="450309"/>
                    <a:pt x="2795268" y="450309"/>
                    <a:pt x="2795268" y="450309"/>
                  </a:cubicBezTo>
                  <a:cubicBezTo>
                    <a:pt x="2793307" y="442788"/>
                    <a:pt x="2795268" y="435266"/>
                    <a:pt x="2801150" y="429625"/>
                  </a:cubicBezTo>
                  <a:cubicBezTo>
                    <a:pt x="2804091" y="426805"/>
                    <a:pt x="2807522" y="425394"/>
                    <a:pt x="2810954" y="424924"/>
                  </a:cubicBezTo>
                  <a:close/>
                  <a:moveTo>
                    <a:pt x="505526" y="338167"/>
                  </a:moveTo>
                  <a:cubicBezTo>
                    <a:pt x="509903" y="338167"/>
                    <a:pt x="514281" y="339639"/>
                    <a:pt x="518173" y="342584"/>
                  </a:cubicBezTo>
                  <a:cubicBezTo>
                    <a:pt x="525955" y="346509"/>
                    <a:pt x="527901" y="358287"/>
                    <a:pt x="524010" y="366138"/>
                  </a:cubicBezTo>
                  <a:cubicBezTo>
                    <a:pt x="524010" y="366138"/>
                    <a:pt x="524010" y="366138"/>
                    <a:pt x="518173" y="381841"/>
                  </a:cubicBezTo>
                  <a:cubicBezTo>
                    <a:pt x="518173" y="381841"/>
                    <a:pt x="518173" y="381841"/>
                    <a:pt x="524010" y="397544"/>
                  </a:cubicBezTo>
                  <a:cubicBezTo>
                    <a:pt x="525955" y="401470"/>
                    <a:pt x="525955" y="403432"/>
                    <a:pt x="525955" y="407358"/>
                  </a:cubicBezTo>
                  <a:cubicBezTo>
                    <a:pt x="525955" y="407358"/>
                    <a:pt x="525955" y="407358"/>
                    <a:pt x="442290" y="407358"/>
                  </a:cubicBezTo>
                  <a:cubicBezTo>
                    <a:pt x="440345" y="405395"/>
                    <a:pt x="440345" y="403432"/>
                    <a:pt x="438399" y="401470"/>
                  </a:cubicBezTo>
                  <a:cubicBezTo>
                    <a:pt x="436453" y="393618"/>
                    <a:pt x="440345" y="385767"/>
                    <a:pt x="446182" y="381841"/>
                  </a:cubicBezTo>
                  <a:cubicBezTo>
                    <a:pt x="446182" y="381841"/>
                    <a:pt x="446182" y="381841"/>
                    <a:pt x="492878" y="342584"/>
                  </a:cubicBezTo>
                  <a:cubicBezTo>
                    <a:pt x="496770" y="339639"/>
                    <a:pt x="501148" y="338167"/>
                    <a:pt x="505526" y="338167"/>
                  </a:cubicBezTo>
                  <a:close/>
                  <a:moveTo>
                    <a:pt x="1959723" y="0"/>
                  </a:moveTo>
                  <a:cubicBezTo>
                    <a:pt x="2145762" y="0"/>
                    <a:pt x="2145762" y="0"/>
                    <a:pt x="2145762" y="0"/>
                  </a:cubicBezTo>
                  <a:cubicBezTo>
                    <a:pt x="2157269" y="0"/>
                    <a:pt x="2166859" y="7662"/>
                    <a:pt x="2166859" y="19154"/>
                  </a:cubicBezTo>
                  <a:cubicBezTo>
                    <a:pt x="2166859" y="38308"/>
                    <a:pt x="2166859" y="38308"/>
                    <a:pt x="2166859" y="38308"/>
                  </a:cubicBezTo>
                  <a:cubicBezTo>
                    <a:pt x="2400846" y="61293"/>
                    <a:pt x="2400846" y="61293"/>
                    <a:pt x="2400846" y="61293"/>
                  </a:cubicBezTo>
                  <a:cubicBezTo>
                    <a:pt x="2477563" y="44054"/>
                    <a:pt x="2477563" y="44054"/>
                    <a:pt x="2477563" y="44054"/>
                  </a:cubicBezTo>
                  <a:cubicBezTo>
                    <a:pt x="2479481" y="44054"/>
                    <a:pt x="2481399" y="44054"/>
                    <a:pt x="2483317" y="44054"/>
                  </a:cubicBezTo>
                  <a:cubicBezTo>
                    <a:pt x="2669355" y="65123"/>
                    <a:pt x="2949372" y="95770"/>
                    <a:pt x="2964716" y="97685"/>
                  </a:cubicBezTo>
                  <a:cubicBezTo>
                    <a:pt x="2968551" y="97685"/>
                    <a:pt x="2980059" y="99601"/>
                    <a:pt x="3037597" y="122585"/>
                  </a:cubicBezTo>
                  <a:cubicBezTo>
                    <a:pt x="3045268" y="124501"/>
                    <a:pt x="3051022" y="134078"/>
                    <a:pt x="3049104" y="143655"/>
                  </a:cubicBezTo>
                  <a:cubicBezTo>
                    <a:pt x="3047186" y="151316"/>
                    <a:pt x="3039515" y="158978"/>
                    <a:pt x="3031843" y="158978"/>
                  </a:cubicBezTo>
                  <a:cubicBezTo>
                    <a:pt x="2968551" y="162809"/>
                    <a:pt x="2968551" y="162809"/>
                    <a:pt x="2968551" y="162809"/>
                  </a:cubicBezTo>
                  <a:cubicBezTo>
                    <a:pt x="2976223" y="178132"/>
                    <a:pt x="2976223" y="178132"/>
                    <a:pt x="2976223" y="178132"/>
                  </a:cubicBezTo>
                  <a:cubicBezTo>
                    <a:pt x="2980059" y="181962"/>
                    <a:pt x="2980059" y="187709"/>
                    <a:pt x="2978141" y="193455"/>
                  </a:cubicBezTo>
                  <a:cubicBezTo>
                    <a:pt x="2976223" y="199201"/>
                    <a:pt x="2972387" y="203032"/>
                    <a:pt x="2968551" y="204947"/>
                  </a:cubicBezTo>
                  <a:cubicBezTo>
                    <a:pt x="2903342" y="235594"/>
                    <a:pt x="2903342" y="235594"/>
                    <a:pt x="2903342" y="235594"/>
                  </a:cubicBezTo>
                  <a:cubicBezTo>
                    <a:pt x="2934029" y="283478"/>
                    <a:pt x="2934029" y="283478"/>
                    <a:pt x="2934029" y="283478"/>
                  </a:cubicBezTo>
                  <a:cubicBezTo>
                    <a:pt x="2937865" y="291140"/>
                    <a:pt x="2937865" y="300717"/>
                    <a:pt x="2932111" y="306463"/>
                  </a:cubicBezTo>
                  <a:cubicBezTo>
                    <a:pt x="2920603" y="319871"/>
                    <a:pt x="2920603" y="319871"/>
                    <a:pt x="2920603" y="319871"/>
                  </a:cubicBezTo>
                  <a:cubicBezTo>
                    <a:pt x="2914850" y="329448"/>
                    <a:pt x="2903342" y="331363"/>
                    <a:pt x="2895670" y="325617"/>
                  </a:cubicBezTo>
                  <a:cubicBezTo>
                    <a:pt x="2830461" y="283478"/>
                    <a:pt x="2830461" y="283478"/>
                    <a:pt x="2830461" y="283478"/>
                  </a:cubicBezTo>
                  <a:cubicBezTo>
                    <a:pt x="2824707" y="279648"/>
                    <a:pt x="2820871" y="271986"/>
                    <a:pt x="2820871" y="264324"/>
                  </a:cubicBezTo>
                  <a:cubicBezTo>
                    <a:pt x="2824707" y="216440"/>
                    <a:pt x="2824707" y="216440"/>
                    <a:pt x="2824707" y="216440"/>
                  </a:cubicBezTo>
                  <a:cubicBezTo>
                    <a:pt x="2776759" y="216440"/>
                    <a:pt x="2776759" y="216440"/>
                    <a:pt x="2776759" y="216440"/>
                  </a:cubicBezTo>
                  <a:cubicBezTo>
                    <a:pt x="2780595" y="222186"/>
                    <a:pt x="2780595" y="227932"/>
                    <a:pt x="2776759" y="233678"/>
                  </a:cubicBezTo>
                  <a:cubicBezTo>
                    <a:pt x="2772923" y="239424"/>
                    <a:pt x="2767169" y="243255"/>
                    <a:pt x="2759498" y="243255"/>
                  </a:cubicBezTo>
                  <a:cubicBezTo>
                    <a:pt x="2663601" y="243255"/>
                    <a:pt x="2663601" y="243255"/>
                    <a:pt x="2663601" y="243255"/>
                  </a:cubicBezTo>
                  <a:cubicBezTo>
                    <a:pt x="2642504" y="275817"/>
                    <a:pt x="2642504" y="275817"/>
                    <a:pt x="2642504" y="275817"/>
                  </a:cubicBezTo>
                  <a:cubicBezTo>
                    <a:pt x="2707714" y="293055"/>
                    <a:pt x="2707714" y="293055"/>
                    <a:pt x="2707714" y="293055"/>
                  </a:cubicBezTo>
                  <a:cubicBezTo>
                    <a:pt x="2711550" y="293055"/>
                    <a:pt x="2713467" y="294971"/>
                    <a:pt x="2717303" y="296886"/>
                  </a:cubicBezTo>
                  <a:cubicBezTo>
                    <a:pt x="2807446" y="377333"/>
                    <a:pt x="2807446" y="377333"/>
                    <a:pt x="2807446" y="377333"/>
                  </a:cubicBezTo>
                  <a:cubicBezTo>
                    <a:pt x="2813200" y="383079"/>
                    <a:pt x="2815117" y="392656"/>
                    <a:pt x="2813200" y="400317"/>
                  </a:cubicBezTo>
                  <a:cubicBezTo>
                    <a:pt x="2809364" y="407979"/>
                    <a:pt x="2801692" y="413725"/>
                    <a:pt x="2792102" y="411810"/>
                  </a:cubicBezTo>
                  <a:cubicBezTo>
                    <a:pt x="2749908" y="407979"/>
                    <a:pt x="2749908" y="407979"/>
                    <a:pt x="2749908" y="407979"/>
                  </a:cubicBezTo>
                  <a:cubicBezTo>
                    <a:pt x="2736483" y="453948"/>
                    <a:pt x="2736483" y="453948"/>
                    <a:pt x="2736483" y="453948"/>
                  </a:cubicBezTo>
                  <a:cubicBezTo>
                    <a:pt x="2736483" y="455864"/>
                    <a:pt x="2736483" y="455864"/>
                    <a:pt x="2734565" y="457779"/>
                  </a:cubicBezTo>
                  <a:cubicBezTo>
                    <a:pt x="2717303" y="498002"/>
                    <a:pt x="2717303" y="498002"/>
                    <a:pt x="2717303" y="498002"/>
                  </a:cubicBezTo>
                  <a:cubicBezTo>
                    <a:pt x="2749908" y="522902"/>
                    <a:pt x="2749908" y="522902"/>
                    <a:pt x="2749908" y="522902"/>
                  </a:cubicBezTo>
                  <a:cubicBezTo>
                    <a:pt x="2757580" y="530564"/>
                    <a:pt x="2759498" y="542056"/>
                    <a:pt x="2753744" y="551633"/>
                  </a:cubicBezTo>
                  <a:cubicBezTo>
                    <a:pt x="2726893" y="584195"/>
                    <a:pt x="2726893" y="584195"/>
                    <a:pt x="2726893" y="584195"/>
                  </a:cubicBezTo>
                  <a:cubicBezTo>
                    <a:pt x="2724975" y="589941"/>
                    <a:pt x="2719221" y="591857"/>
                    <a:pt x="2713467" y="591857"/>
                  </a:cubicBezTo>
                  <a:cubicBezTo>
                    <a:pt x="2707714" y="591857"/>
                    <a:pt x="2701960" y="589941"/>
                    <a:pt x="2698124" y="586110"/>
                  </a:cubicBezTo>
                  <a:cubicBezTo>
                    <a:pt x="2646340" y="536310"/>
                    <a:pt x="2646340" y="536310"/>
                    <a:pt x="2646340" y="536310"/>
                  </a:cubicBezTo>
                  <a:cubicBezTo>
                    <a:pt x="2646340" y="534395"/>
                    <a:pt x="2646340" y="534395"/>
                    <a:pt x="2646340" y="534395"/>
                  </a:cubicBezTo>
                  <a:cubicBezTo>
                    <a:pt x="2630997" y="515241"/>
                    <a:pt x="2630997" y="515241"/>
                    <a:pt x="2630997" y="515241"/>
                  </a:cubicBezTo>
                  <a:cubicBezTo>
                    <a:pt x="2590720" y="513326"/>
                    <a:pt x="2590720" y="513326"/>
                    <a:pt x="2590720" y="513326"/>
                  </a:cubicBezTo>
                  <a:cubicBezTo>
                    <a:pt x="2586884" y="517156"/>
                    <a:pt x="2586884" y="517156"/>
                    <a:pt x="2586884" y="517156"/>
                  </a:cubicBezTo>
                  <a:cubicBezTo>
                    <a:pt x="2621407" y="524818"/>
                    <a:pt x="2621407" y="524818"/>
                    <a:pt x="2621407" y="524818"/>
                  </a:cubicBezTo>
                  <a:cubicBezTo>
                    <a:pt x="2625243" y="526733"/>
                    <a:pt x="2630997" y="530564"/>
                    <a:pt x="2632915" y="534395"/>
                  </a:cubicBezTo>
                  <a:cubicBezTo>
                    <a:pt x="2636750" y="540141"/>
                    <a:pt x="2636750" y="543972"/>
                    <a:pt x="2634833" y="549718"/>
                  </a:cubicBezTo>
                  <a:cubicBezTo>
                    <a:pt x="2629079" y="570787"/>
                    <a:pt x="2629079" y="570787"/>
                    <a:pt x="2629079" y="570787"/>
                  </a:cubicBezTo>
                  <a:cubicBezTo>
                    <a:pt x="2673191" y="624418"/>
                    <a:pt x="2673191" y="624418"/>
                    <a:pt x="2673191" y="624418"/>
                  </a:cubicBezTo>
                  <a:cubicBezTo>
                    <a:pt x="2677027" y="630165"/>
                    <a:pt x="2678945" y="635911"/>
                    <a:pt x="2677027" y="639742"/>
                  </a:cubicBezTo>
                  <a:cubicBezTo>
                    <a:pt x="2663601" y="722103"/>
                    <a:pt x="2663601" y="722103"/>
                    <a:pt x="2663601" y="722103"/>
                  </a:cubicBezTo>
                  <a:cubicBezTo>
                    <a:pt x="2663601" y="727850"/>
                    <a:pt x="2657848" y="733596"/>
                    <a:pt x="2652094" y="737427"/>
                  </a:cubicBezTo>
                  <a:cubicBezTo>
                    <a:pt x="2540854" y="789142"/>
                    <a:pt x="2540854" y="789142"/>
                    <a:pt x="2540854" y="789142"/>
                  </a:cubicBezTo>
                  <a:cubicBezTo>
                    <a:pt x="2538936" y="791058"/>
                    <a:pt x="2535100" y="791058"/>
                    <a:pt x="2533183" y="791058"/>
                  </a:cubicBezTo>
                  <a:cubicBezTo>
                    <a:pt x="2498660" y="794888"/>
                    <a:pt x="2498660" y="794888"/>
                    <a:pt x="2498660" y="794888"/>
                  </a:cubicBezTo>
                  <a:cubicBezTo>
                    <a:pt x="2498660" y="808296"/>
                    <a:pt x="2498660" y="808296"/>
                    <a:pt x="2498660" y="808296"/>
                  </a:cubicBezTo>
                  <a:cubicBezTo>
                    <a:pt x="2531265" y="829365"/>
                    <a:pt x="2531265" y="829365"/>
                    <a:pt x="2531265" y="829365"/>
                  </a:cubicBezTo>
                  <a:cubicBezTo>
                    <a:pt x="2535100" y="831281"/>
                    <a:pt x="2538936" y="835112"/>
                    <a:pt x="2538936" y="840858"/>
                  </a:cubicBezTo>
                  <a:cubicBezTo>
                    <a:pt x="2540854" y="846604"/>
                    <a:pt x="2548526" y="881081"/>
                    <a:pt x="2548526" y="896404"/>
                  </a:cubicBezTo>
                  <a:cubicBezTo>
                    <a:pt x="2548526" y="919389"/>
                    <a:pt x="2519757" y="934712"/>
                    <a:pt x="2502496" y="942374"/>
                  </a:cubicBezTo>
                  <a:cubicBezTo>
                    <a:pt x="2496742" y="944289"/>
                    <a:pt x="2489070" y="944289"/>
                    <a:pt x="2483317" y="940458"/>
                  </a:cubicBezTo>
                  <a:cubicBezTo>
                    <a:pt x="2456466" y="921304"/>
                    <a:pt x="2456466" y="921304"/>
                    <a:pt x="2456466" y="921304"/>
                  </a:cubicBezTo>
                  <a:cubicBezTo>
                    <a:pt x="2466055" y="969189"/>
                    <a:pt x="2466055" y="969189"/>
                    <a:pt x="2466055" y="969189"/>
                  </a:cubicBezTo>
                  <a:cubicBezTo>
                    <a:pt x="2487152" y="1028566"/>
                    <a:pt x="2487152" y="1028566"/>
                    <a:pt x="2487152" y="1028566"/>
                  </a:cubicBezTo>
                  <a:cubicBezTo>
                    <a:pt x="2487152" y="1030482"/>
                    <a:pt x="2489070" y="1034313"/>
                    <a:pt x="2489070" y="1036228"/>
                  </a:cubicBezTo>
                  <a:cubicBezTo>
                    <a:pt x="2489070" y="1047720"/>
                    <a:pt x="2479481" y="1055382"/>
                    <a:pt x="2469891" y="1055382"/>
                  </a:cubicBezTo>
                  <a:cubicBezTo>
                    <a:pt x="2464137" y="1055382"/>
                    <a:pt x="2458384" y="1053466"/>
                    <a:pt x="2454548" y="1049636"/>
                  </a:cubicBezTo>
                  <a:cubicBezTo>
                    <a:pt x="2398928" y="992174"/>
                    <a:pt x="2398928" y="992174"/>
                    <a:pt x="2398928" y="992174"/>
                  </a:cubicBezTo>
                  <a:cubicBezTo>
                    <a:pt x="2397010" y="990258"/>
                    <a:pt x="2395092" y="986428"/>
                    <a:pt x="2395092" y="982597"/>
                  </a:cubicBezTo>
                  <a:cubicBezTo>
                    <a:pt x="2383584" y="928966"/>
                    <a:pt x="2383584" y="928966"/>
                    <a:pt x="2383584" y="928966"/>
                  </a:cubicBezTo>
                  <a:cubicBezTo>
                    <a:pt x="2358651" y="852350"/>
                    <a:pt x="2358651" y="852350"/>
                    <a:pt x="2358651" y="852350"/>
                  </a:cubicBezTo>
                  <a:cubicBezTo>
                    <a:pt x="2352898" y="852350"/>
                    <a:pt x="2352898" y="852350"/>
                    <a:pt x="2352898" y="852350"/>
                  </a:cubicBezTo>
                  <a:cubicBezTo>
                    <a:pt x="2345226" y="856181"/>
                    <a:pt x="2335636" y="852350"/>
                    <a:pt x="2331800" y="844689"/>
                  </a:cubicBezTo>
                  <a:cubicBezTo>
                    <a:pt x="2312621" y="810211"/>
                    <a:pt x="2312621" y="810211"/>
                    <a:pt x="2312621" y="810211"/>
                  </a:cubicBezTo>
                  <a:cubicBezTo>
                    <a:pt x="2310703" y="808296"/>
                    <a:pt x="2310703" y="808296"/>
                    <a:pt x="2310703" y="808296"/>
                  </a:cubicBezTo>
                  <a:cubicBezTo>
                    <a:pt x="2295360" y="775734"/>
                    <a:pt x="2295360" y="775734"/>
                    <a:pt x="2295360" y="775734"/>
                  </a:cubicBezTo>
                  <a:cubicBezTo>
                    <a:pt x="2251248" y="775734"/>
                    <a:pt x="2251248" y="775734"/>
                    <a:pt x="2251248" y="775734"/>
                  </a:cubicBezTo>
                  <a:cubicBezTo>
                    <a:pt x="2197546" y="842773"/>
                    <a:pt x="2197546" y="842773"/>
                    <a:pt x="2197546" y="842773"/>
                  </a:cubicBezTo>
                  <a:cubicBezTo>
                    <a:pt x="2197546" y="844689"/>
                    <a:pt x="2195628" y="846604"/>
                    <a:pt x="2193710" y="848519"/>
                  </a:cubicBezTo>
                  <a:cubicBezTo>
                    <a:pt x="2176449" y="858096"/>
                    <a:pt x="2176449" y="858096"/>
                    <a:pt x="2176449" y="858096"/>
                  </a:cubicBezTo>
                  <a:cubicBezTo>
                    <a:pt x="2180284" y="865758"/>
                    <a:pt x="2180284" y="865758"/>
                    <a:pt x="2180284" y="865758"/>
                  </a:cubicBezTo>
                  <a:cubicBezTo>
                    <a:pt x="2182202" y="871504"/>
                    <a:pt x="2184120" y="877250"/>
                    <a:pt x="2182202" y="882996"/>
                  </a:cubicBezTo>
                  <a:cubicBezTo>
                    <a:pt x="2153434" y="963443"/>
                    <a:pt x="2153434" y="963443"/>
                    <a:pt x="2153434" y="963443"/>
                  </a:cubicBezTo>
                  <a:cubicBezTo>
                    <a:pt x="2151516" y="969189"/>
                    <a:pt x="2147680" y="974935"/>
                    <a:pt x="2141926" y="976851"/>
                  </a:cubicBezTo>
                  <a:cubicBezTo>
                    <a:pt x="2136172" y="978766"/>
                    <a:pt x="2130418" y="976851"/>
                    <a:pt x="2124665" y="974935"/>
                  </a:cubicBezTo>
                  <a:cubicBezTo>
                    <a:pt x="2092060" y="955781"/>
                    <a:pt x="2092060" y="955781"/>
                    <a:pt x="2092060" y="955781"/>
                  </a:cubicBezTo>
                  <a:cubicBezTo>
                    <a:pt x="2086306" y="951951"/>
                    <a:pt x="2084388" y="948120"/>
                    <a:pt x="2082470" y="944289"/>
                  </a:cubicBezTo>
                  <a:cubicBezTo>
                    <a:pt x="2057537" y="861927"/>
                    <a:pt x="2057537" y="861927"/>
                    <a:pt x="2057537" y="861927"/>
                  </a:cubicBezTo>
                  <a:cubicBezTo>
                    <a:pt x="2034522" y="817873"/>
                    <a:pt x="2034522" y="817873"/>
                    <a:pt x="2034522" y="817873"/>
                  </a:cubicBezTo>
                  <a:cubicBezTo>
                    <a:pt x="1994246" y="781481"/>
                    <a:pt x="1994246" y="781481"/>
                    <a:pt x="1994246" y="781481"/>
                  </a:cubicBezTo>
                  <a:cubicBezTo>
                    <a:pt x="1994246" y="779565"/>
                    <a:pt x="1994246" y="779565"/>
                    <a:pt x="1992328" y="777650"/>
                  </a:cubicBezTo>
                  <a:cubicBezTo>
                    <a:pt x="1959723" y="733596"/>
                    <a:pt x="1959723" y="733596"/>
                    <a:pt x="1959723" y="733596"/>
                  </a:cubicBezTo>
                  <a:cubicBezTo>
                    <a:pt x="1863827" y="687626"/>
                    <a:pt x="1863827" y="687626"/>
                    <a:pt x="1863827" y="687626"/>
                  </a:cubicBezTo>
                  <a:cubicBezTo>
                    <a:pt x="1739162" y="660811"/>
                    <a:pt x="1739162" y="660811"/>
                    <a:pt x="1739162" y="660811"/>
                  </a:cubicBezTo>
                  <a:cubicBezTo>
                    <a:pt x="1729572" y="668472"/>
                    <a:pt x="1729572" y="668472"/>
                    <a:pt x="1729572" y="668472"/>
                  </a:cubicBezTo>
                  <a:cubicBezTo>
                    <a:pt x="1767931" y="712526"/>
                    <a:pt x="1767931" y="712526"/>
                    <a:pt x="1767931" y="712526"/>
                  </a:cubicBezTo>
                  <a:cubicBezTo>
                    <a:pt x="1813961" y="710611"/>
                    <a:pt x="1813961" y="710611"/>
                    <a:pt x="1813961" y="710611"/>
                  </a:cubicBezTo>
                  <a:cubicBezTo>
                    <a:pt x="1815879" y="710611"/>
                    <a:pt x="1819715" y="710611"/>
                    <a:pt x="1821633" y="712526"/>
                  </a:cubicBezTo>
                  <a:cubicBezTo>
                    <a:pt x="1879170" y="737427"/>
                    <a:pt x="1879170" y="737427"/>
                    <a:pt x="1879170" y="737427"/>
                  </a:cubicBezTo>
                  <a:cubicBezTo>
                    <a:pt x="1884924" y="739342"/>
                    <a:pt x="1888760" y="745088"/>
                    <a:pt x="1890678" y="750834"/>
                  </a:cubicBezTo>
                  <a:cubicBezTo>
                    <a:pt x="1890678" y="756580"/>
                    <a:pt x="1888760" y="764242"/>
                    <a:pt x="1884924" y="768073"/>
                  </a:cubicBezTo>
                  <a:cubicBezTo>
                    <a:pt x="1817797" y="844689"/>
                    <a:pt x="1817797" y="844689"/>
                    <a:pt x="1817797" y="844689"/>
                  </a:cubicBezTo>
                  <a:cubicBezTo>
                    <a:pt x="1815879" y="846604"/>
                    <a:pt x="1812043" y="848519"/>
                    <a:pt x="1808207" y="850435"/>
                  </a:cubicBezTo>
                  <a:cubicBezTo>
                    <a:pt x="1683542" y="882996"/>
                    <a:pt x="1683542" y="882996"/>
                    <a:pt x="1683542" y="882996"/>
                  </a:cubicBezTo>
                  <a:cubicBezTo>
                    <a:pt x="1675870" y="884912"/>
                    <a:pt x="1666281" y="881081"/>
                    <a:pt x="1662445" y="871504"/>
                  </a:cubicBezTo>
                  <a:cubicBezTo>
                    <a:pt x="1566549" y="693373"/>
                    <a:pt x="1566549" y="693373"/>
                    <a:pt x="1566549" y="693373"/>
                  </a:cubicBezTo>
                  <a:cubicBezTo>
                    <a:pt x="1541616" y="706780"/>
                    <a:pt x="1541616" y="706780"/>
                    <a:pt x="1541616" y="706780"/>
                  </a:cubicBezTo>
                  <a:cubicBezTo>
                    <a:pt x="1670117" y="909812"/>
                    <a:pt x="1670117" y="909812"/>
                    <a:pt x="1670117" y="909812"/>
                  </a:cubicBezTo>
                  <a:cubicBezTo>
                    <a:pt x="1773684" y="877250"/>
                    <a:pt x="1773684" y="877250"/>
                    <a:pt x="1773684" y="877250"/>
                  </a:cubicBezTo>
                  <a:cubicBezTo>
                    <a:pt x="1781356" y="875335"/>
                    <a:pt x="1787110" y="877250"/>
                    <a:pt x="1792864" y="879166"/>
                  </a:cubicBezTo>
                  <a:cubicBezTo>
                    <a:pt x="1796700" y="882996"/>
                    <a:pt x="1800535" y="888743"/>
                    <a:pt x="1800535" y="896404"/>
                  </a:cubicBezTo>
                  <a:cubicBezTo>
                    <a:pt x="1800535" y="913643"/>
                    <a:pt x="1800535" y="913643"/>
                    <a:pt x="1800535" y="913643"/>
                  </a:cubicBezTo>
                  <a:cubicBezTo>
                    <a:pt x="1800535" y="915558"/>
                    <a:pt x="1800535" y="917474"/>
                    <a:pt x="1798617" y="919389"/>
                  </a:cubicBezTo>
                  <a:cubicBezTo>
                    <a:pt x="1760259" y="1032397"/>
                    <a:pt x="1760259" y="1032397"/>
                    <a:pt x="1760259" y="1032397"/>
                  </a:cubicBezTo>
                  <a:cubicBezTo>
                    <a:pt x="1758341" y="1036228"/>
                    <a:pt x="1754505" y="1040059"/>
                    <a:pt x="1750669" y="1041974"/>
                  </a:cubicBezTo>
                  <a:cubicBezTo>
                    <a:pt x="1689296" y="1076451"/>
                    <a:pt x="1689296" y="1076451"/>
                    <a:pt x="1689296" y="1076451"/>
                  </a:cubicBezTo>
                  <a:cubicBezTo>
                    <a:pt x="1639430" y="1166475"/>
                    <a:pt x="1639430" y="1166475"/>
                    <a:pt x="1639430" y="1166475"/>
                  </a:cubicBezTo>
                  <a:cubicBezTo>
                    <a:pt x="1645184" y="1206698"/>
                    <a:pt x="1645184" y="1206698"/>
                    <a:pt x="1645184" y="1206698"/>
                  </a:cubicBezTo>
                  <a:cubicBezTo>
                    <a:pt x="1662445" y="1294806"/>
                    <a:pt x="1662445" y="1294806"/>
                    <a:pt x="1662445" y="1294806"/>
                  </a:cubicBezTo>
                  <a:cubicBezTo>
                    <a:pt x="1662445" y="1300552"/>
                    <a:pt x="1660527" y="1308214"/>
                    <a:pt x="1656691" y="1312045"/>
                  </a:cubicBezTo>
                  <a:cubicBezTo>
                    <a:pt x="1585728" y="1377168"/>
                    <a:pt x="1585728" y="1377168"/>
                    <a:pt x="1585728" y="1377168"/>
                  </a:cubicBezTo>
                  <a:cubicBezTo>
                    <a:pt x="1595317" y="1394406"/>
                    <a:pt x="1595317" y="1394406"/>
                    <a:pt x="1595317" y="1394406"/>
                  </a:cubicBezTo>
                  <a:cubicBezTo>
                    <a:pt x="1599153" y="1402068"/>
                    <a:pt x="1597235" y="1411645"/>
                    <a:pt x="1591482" y="1417391"/>
                  </a:cubicBezTo>
                  <a:cubicBezTo>
                    <a:pt x="1439966" y="1580200"/>
                    <a:pt x="1439966" y="1580200"/>
                    <a:pt x="1439966" y="1580200"/>
                  </a:cubicBezTo>
                  <a:cubicBezTo>
                    <a:pt x="1436130" y="1584030"/>
                    <a:pt x="1432294" y="1587861"/>
                    <a:pt x="1426540" y="1587861"/>
                  </a:cubicBezTo>
                  <a:cubicBezTo>
                    <a:pt x="1349823" y="1587861"/>
                    <a:pt x="1349823" y="1587861"/>
                    <a:pt x="1349823" y="1587861"/>
                  </a:cubicBezTo>
                  <a:cubicBezTo>
                    <a:pt x="1342151" y="1587861"/>
                    <a:pt x="1334480" y="1582115"/>
                    <a:pt x="1332562" y="1576369"/>
                  </a:cubicBezTo>
                  <a:cubicBezTo>
                    <a:pt x="1290368" y="1486345"/>
                    <a:pt x="1290368" y="1486345"/>
                    <a:pt x="1290368" y="1486345"/>
                  </a:cubicBezTo>
                  <a:cubicBezTo>
                    <a:pt x="1290368" y="1484430"/>
                    <a:pt x="1290368" y="1484430"/>
                    <a:pt x="1290368" y="1484430"/>
                  </a:cubicBezTo>
                  <a:cubicBezTo>
                    <a:pt x="1230912" y="1336945"/>
                    <a:pt x="1232830" y="1329283"/>
                    <a:pt x="1234748" y="1321622"/>
                  </a:cubicBezTo>
                  <a:cubicBezTo>
                    <a:pt x="1238584" y="1315875"/>
                    <a:pt x="1255845" y="1264160"/>
                    <a:pt x="1261599" y="1246921"/>
                  </a:cubicBezTo>
                  <a:cubicBezTo>
                    <a:pt x="1238584" y="1162644"/>
                    <a:pt x="1238584" y="1162644"/>
                    <a:pt x="1238584" y="1162644"/>
                  </a:cubicBezTo>
                  <a:cubicBezTo>
                    <a:pt x="1205979" y="1105182"/>
                    <a:pt x="1205979" y="1105182"/>
                    <a:pt x="1205979" y="1105182"/>
                  </a:cubicBezTo>
                  <a:cubicBezTo>
                    <a:pt x="1204061" y="1101351"/>
                    <a:pt x="1204061" y="1099436"/>
                    <a:pt x="1204061" y="1095605"/>
                  </a:cubicBezTo>
                  <a:cubicBezTo>
                    <a:pt x="1204061" y="1040059"/>
                    <a:pt x="1204061" y="1040059"/>
                    <a:pt x="1204061" y="1040059"/>
                  </a:cubicBezTo>
                  <a:cubicBezTo>
                    <a:pt x="1192553" y="1024736"/>
                    <a:pt x="1192553" y="1024736"/>
                    <a:pt x="1192553" y="1024736"/>
                  </a:cubicBezTo>
                  <a:cubicBezTo>
                    <a:pt x="1167620" y="1024736"/>
                    <a:pt x="1167620" y="1024736"/>
                    <a:pt x="1167620" y="1024736"/>
                  </a:cubicBezTo>
                  <a:cubicBezTo>
                    <a:pt x="1161867" y="1024736"/>
                    <a:pt x="1156113" y="1022820"/>
                    <a:pt x="1152277" y="1018989"/>
                  </a:cubicBezTo>
                  <a:cubicBezTo>
                    <a:pt x="1131180" y="997920"/>
                    <a:pt x="1131180" y="997920"/>
                    <a:pt x="1131180" y="997920"/>
                  </a:cubicBezTo>
                  <a:cubicBezTo>
                    <a:pt x="1052545" y="1024736"/>
                    <a:pt x="1052545" y="1024736"/>
                    <a:pt x="1052545" y="1024736"/>
                  </a:cubicBezTo>
                  <a:cubicBezTo>
                    <a:pt x="1050627" y="1024736"/>
                    <a:pt x="1048709" y="1024736"/>
                    <a:pt x="1046791" y="1024736"/>
                  </a:cubicBezTo>
                  <a:cubicBezTo>
                    <a:pt x="975828" y="1024736"/>
                    <a:pt x="975828" y="1024736"/>
                    <a:pt x="975828" y="1024736"/>
                  </a:cubicBezTo>
                  <a:cubicBezTo>
                    <a:pt x="970074" y="1024736"/>
                    <a:pt x="964320" y="1022820"/>
                    <a:pt x="960484" y="1017074"/>
                  </a:cubicBezTo>
                  <a:cubicBezTo>
                    <a:pt x="845409" y="875335"/>
                    <a:pt x="845409" y="875335"/>
                    <a:pt x="845409" y="875335"/>
                  </a:cubicBezTo>
                  <a:cubicBezTo>
                    <a:pt x="839655" y="869589"/>
                    <a:pt x="839655" y="860012"/>
                    <a:pt x="841573" y="854266"/>
                  </a:cubicBezTo>
                  <a:cubicBezTo>
                    <a:pt x="860752" y="812127"/>
                    <a:pt x="860752" y="812127"/>
                    <a:pt x="860752" y="812127"/>
                  </a:cubicBezTo>
                  <a:cubicBezTo>
                    <a:pt x="841573" y="766157"/>
                    <a:pt x="841573" y="766157"/>
                    <a:pt x="841573" y="766157"/>
                  </a:cubicBezTo>
                  <a:cubicBezTo>
                    <a:pt x="839655" y="758496"/>
                    <a:pt x="841573" y="750834"/>
                    <a:pt x="845409" y="745088"/>
                  </a:cubicBezTo>
                  <a:cubicBezTo>
                    <a:pt x="1014186" y="566957"/>
                    <a:pt x="1014186" y="566957"/>
                    <a:pt x="1014186" y="566957"/>
                  </a:cubicBezTo>
                  <a:cubicBezTo>
                    <a:pt x="1018022" y="563126"/>
                    <a:pt x="1023776" y="561210"/>
                    <a:pt x="1029530" y="561210"/>
                  </a:cubicBezTo>
                  <a:cubicBezTo>
                    <a:pt x="1069806" y="561210"/>
                    <a:pt x="1069806" y="561210"/>
                    <a:pt x="1069806" y="561210"/>
                  </a:cubicBezTo>
                  <a:cubicBezTo>
                    <a:pt x="1119672" y="538226"/>
                    <a:pt x="1119672" y="538226"/>
                    <a:pt x="1119672" y="538226"/>
                  </a:cubicBezTo>
                  <a:cubicBezTo>
                    <a:pt x="1121590" y="536310"/>
                    <a:pt x="1125426" y="536310"/>
                    <a:pt x="1127344" y="536310"/>
                  </a:cubicBezTo>
                  <a:cubicBezTo>
                    <a:pt x="1211733" y="538226"/>
                    <a:pt x="1211733" y="538226"/>
                    <a:pt x="1211733" y="538226"/>
                  </a:cubicBezTo>
                  <a:cubicBezTo>
                    <a:pt x="1219404" y="540141"/>
                    <a:pt x="1227076" y="543972"/>
                    <a:pt x="1230912" y="551633"/>
                  </a:cubicBezTo>
                  <a:cubicBezTo>
                    <a:pt x="1246255" y="586110"/>
                    <a:pt x="1246255" y="586110"/>
                    <a:pt x="1246255" y="586110"/>
                  </a:cubicBezTo>
                  <a:cubicBezTo>
                    <a:pt x="1321054" y="601434"/>
                    <a:pt x="1321054" y="601434"/>
                    <a:pt x="1321054" y="601434"/>
                  </a:cubicBezTo>
                  <a:cubicBezTo>
                    <a:pt x="1332562" y="601434"/>
                    <a:pt x="1332562" y="601434"/>
                    <a:pt x="1332562" y="601434"/>
                  </a:cubicBezTo>
                  <a:cubicBezTo>
                    <a:pt x="1334480" y="593772"/>
                    <a:pt x="1342151" y="588026"/>
                    <a:pt x="1351741" y="589941"/>
                  </a:cubicBezTo>
                  <a:cubicBezTo>
                    <a:pt x="1418868" y="595687"/>
                    <a:pt x="1418868" y="595687"/>
                    <a:pt x="1418868" y="595687"/>
                  </a:cubicBezTo>
                  <a:cubicBezTo>
                    <a:pt x="1520518" y="605264"/>
                    <a:pt x="1520518" y="605264"/>
                    <a:pt x="1520518" y="605264"/>
                  </a:cubicBezTo>
                  <a:cubicBezTo>
                    <a:pt x="1528190" y="605264"/>
                    <a:pt x="1528190" y="605264"/>
                    <a:pt x="1528190" y="605264"/>
                  </a:cubicBezTo>
                  <a:cubicBezTo>
                    <a:pt x="1532026" y="563126"/>
                    <a:pt x="1532026" y="563126"/>
                    <a:pt x="1532026" y="563126"/>
                  </a:cubicBezTo>
                  <a:cubicBezTo>
                    <a:pt x="1491750" y="572703"/>
                    <a:pt x="1491750" y="572703"/>
                    <a:pt x="1491750" y="572703"/>
                  </a:cubicBezTo>
                  <a:cubicBezTo>
                    <a:pt x="1484078" y="572703"/>
                    <a:pt x="1478324" y="570787"/>
                    <a:pt x="1472570" y="566957"/>
                  </a:cubicBezTo>
                  <a:cubicBezTo>
                    <a:pt x="1413115" y="507579"/>
                    <a:pt x="1413115" y="507579"/>
                    <a:pt x="1413115" y="507579"/>
                  </a:cubicBezTo>
                  <a:cubicBezTo>
                    <a:pt x="1409279" y="507579"/>
                    <a:pt x="1409279" y="507579"/>
                    <a:pt x="1409279" y="507579"/>
                  </a:cubicBezTo>
                  <a:cubicBezTo>
                    <a:pt x="1409279" y="542056"/>
                    <a:pt x="1409279" y="542056"/>
                    <a:pt x="1409279" y="542056"/>
                  </a:cubicBezTo>
                  <a:cubicBezTo>
                    <a:pt x="1409279" y="549718"/>
                    <a:pt x="1405443" y="555464"/>
                    <a:pt x="1399689" y="559295"/>
                  </a:cubicBezTo>
                  <a:cubicBezTo>
                    <a:pt x="1392017" y="563126"/>
                    <a:pt x="1384346" y="563126"/>
                    <a:pt x="1378592" y="559295"/>
                  </a:cubicBezTo>
                  <a:cubicBezTo>
                    <a:pt x="1351741" y="542056"/>
                    <a:pt x="1351741" y="542056"/>
                    <a:pt x="1351741" y="542056"/>
                  </a:cubicBezTo>
                  <a:cubicBezTo>
                    <a:pt x="1347905" y="540141"/>
                    <a:pt x="1345987" y="538226"/>
                    <a:pt x="1344069" y="536310"/>
                  </a:cubicBezTo>
                  <a:cubicBezTo>
                    <a:pt x="1319136" y="499918"/>
                    <a:pt x="1319136" y="499918"/>
                    <a:pt x="1319136" y="499918"/>
                  </a:cubicBezTo>
                  <a:cubicBezTo>
                    <a:pt x="1319136" y="498002"/>
                    <a:pt x="1319136" y="498002"/>
                    <a:pt x="1319136" y="498002"/>
                  </a:cubicBezTo>
                  <a:cubicBezTo>
                    <a:pt x="1276942" y="425217"/>
                    <a:pt x="1276942" y="425217"/>
                    <a:pt x="1276942" y="425217"/>
                  </a:cubicBezTo>
                  <a:cubicBezTo>
                    <a:pt x="1257763" y="432879"/>
                    <a:pt x="1257763" y="432879"/>
                    <a:pt x="1257763" y="432879"/>
                  </a:cubicBezTo>
                  <a:cubicBezTo>
                    <a:pt x="1315301" y="501833"/>
                    <a:pt x="1315301" y="501833"/>
                    <a:pt x="1315301" y="501833"/>
                  </a:cubicBezTo>
                  <a:cubicBezTo>
                    <a:pt x="1321054" y="507579"/>
                    <a:pt x="1321054" y="519072"/>
                    <a:pt x="1315301" y="524818"/>
                  </a:cubicBezTo>
                  <a:cubicBezTo>
                    <a:pt x="1298039" y="547803"/>
                    <a:pt x="1298039" y="547803"/>
                    <a:pt x="1298039" y="547803"/>
                  </a:cubicBezTo>
                  <a:cubicBezTo>
                    <a:pt x="1294203" y="553549"/>
                    <a:pt x="1284614" y="557380"/>
                    <a:pt x="1276942" y="555464"/>
                  </a:cubicBezTo>
                  <a:cubicBezTo>
                    <a:pt x="1269270" y="553549"/>
                    <a:pt x="1263517" y="547803"/>
                    <a:pt x="1263517" y="538226"/>
                  </a:cubicBezTo>
                  <a:cubicBezTo>
                    <a:pt x="1257763" y="509495"/>
                    <a:pt x="1257763" y="509495"/>
                    <a:pt x="1257763" y="509495"/>
                  </a:cubicBezTo>
                  <a:cubicBezTo>
                    <a:pt x="1211733" y="467356"/>
                    <a:pt x="1211733" y="467356"/>
                    <a:pt x="1211733" y="467356"/>
                  </a:cubicBezTo>
                  <a:cubicBezTo>
                    <a:pt x="1127344" y="473102"/>
                    <a:pt x="1127344" y="473102"/>
                    <a:pt x="1127344" y="473102"/>
                  </a:cubicBezTo>
                  <a:cubicBezTo>
                    <a:pt x="1087068" y="534395"/>
                    <a:pt x="1087068" y="534395"/>
                    <a:pt x="1087068" y="534395"/>
                  </a:cubicBezTo>
                  <a:cubicBezTo>
                    <a:pt x="1085150" y="538226"/>
                    <a:pt x="1079396" y="540141"/>
                    <a:pt x="1075560" y="542056"/>
                  </a:cubicBezTo>
                  <a:cubicBezTo>
                    <a:pt x="1004597" y="557380"/>
                    <a:pt x="1004597" y="557380"/>
                    <a:pt x="1004597" y="557380"/>
                  </a:cubicBezTo>
                  <a:cubicBezTo>
                    <a:pt x="998843" y="559295"/>
                    <a:pt x="993089" y="557380"/>
                    <a:pt x="989253" y="555464"/>
                  </a:cubicBezTo>
                  <a:cubicBezTo>
                    <a:pt x="983500" y="551633"/>
                    <a:pt x="981582" y="545887"/>
                    <a:pt x="981582" y="540141"/>
                  </a:cubicBezTo>
                  <a:cubicBezTo>
                    <a:pt x="977746" y="450118"/>
                    <a:pt x="977746" y="450118"/>
                    <a:pt x="977746" y="450118"/>
                  </a:cubicBezTo>
                  <a:cubicBezTo>
                    <a:pt x="977746" y="444371"/>
                    <a:pt x="979664" y="438625"/>
                    <a:pt x="983500" y="434794"/>
                  </a:cubicBezTo>
                  <a:cubicBezTo>
                    <a:pt x="987335" y="430964"/>
                    <a:pt x="993089" y="429048"/>
                    <a:pt x="998843" y="429048"/>
                  </a:cubicBezTo>
                  <a:cubicBezTo>
                    <a:pt x="1065970" y="429048"/>
                    <a:pt x="1065970" y="429048"/>
                    <a:pt x="1065970" y="429048"/>
                  </a:cubicBezTo>
                  <a:cubicBezTo>
                    <a:pt x="1067888" y="415640"/>
                    <a:pt x="1067888" y="415640"/>
                    <a:pt x="1067888" y="415640"/>
                  </a:cubicBezTo>
                  <a:cubicBezTo>
                    <a:pt x="1048709" y="404148"/>
                    <a:pt x="1048709" y="404148"/>
                    <a:pt x="1048709" y="404148"/>
                  </a:cubicBezTo>
                  <a:cubicBezTo>
                    <a:pt x="1041037" y="400317"/>
                    <a:pt x="1037201" y="394571"/>
                    <a:pt x="1037201" y="388825"/>
                  </a:cubicBezTo>
                  <a:cubicBezTo>
                    <a:pt x="1037201" y="381163"/>
                    <a:pt x="1041037" y="375417"/>
                    <a:pt x="1046791" y="371586"/>
                  </a:cubicBezTo>
                  <a:cubicBezTo>
                    <a:pt x="1087068" y="344771"/>
                    <a:pt x="1087068" y="344771"/>
                    <a:pt x="1087068" y="344771"/>
                  </a:cubicBezTo>
                  <a:cubicBezTo>
                    <a:pt x="1060217" y="327532"/>
                    <a:pt x="1060217" y="327532"/>
                    <a:pt x="1060217" y="327532"/>
                  </a:cubicBezTo>
                  <a:cubicBezTo>
                    <a:pt x="1054463" y="323702"/>
                    <a:pt x="1050627" y="316040"/>
                    <a:pt x="1052545" y="308378"/>
                  </a:cubicBezTo>
                  <a:cubicBezTo>
                    <a:pt x="1054463" y="293055"/>
                    <a:pt x="1054463" y="293055"/>
                    <a:pt x="1054463" y="293055"/>
                  </a:cubicBezTo>
                  <a:cubicBezTo>
                    <a:pt x="1042955" y="283478"/>
                    <a:pt x="1042955" y="283478"/>
                    <a:pt x="1042955" y="283478"/>
                  </a:cubicBezTo>
                  <a:cubicBezTo>
                    <a:pt x="1037201" y="275817"/>
                    <a:pt x="1035284" y="266240"/>
                    <a:pt x="1041037" y="258578"/>
                  </a:cubicBezTo>
                  <a:cubicBezTo>
                    <a:pt x="1058299" y="233678"/>
                    <a:pt x="1058299" y="233678"/>
                    <a:pt x="1058299" y="233678"/>
                  </a:cubicBezTo>
                  <a:cubicBezTo>
                    <a:pt x="1062134" y="227932"/>
                    <a:pt x="1067888" y="224101"/>
                    <a:pt x="1073642" y="224101"/>
                  </a:cubicBezTo>
                  <a:cubicBezTo>
                    <a:pt x="1079396" y="224101"/>
                    <a:pt x="1085150" y="226017"/>
                    <a:pt x="1088985" y="231763"/>
                  </a:cubicBezTo>
                  <a:cubicBezTo>
                    <a:pt x="1146523" y="304548"/>
                    <a:pt x="1146523" y="304548"/>
                    <a:pt x="1146523" y="304548"/>
                  </a:cubicBezTo>
                  <a:cubicBezTo>
                    <a:pt x="1163784" y="287309"/>
                    <a:pt x="1163784" y="287309"/>
                    <a:pt x="1163784" y="287309"/>
                  </a:cubicBezTo>
                  <a:cubicBezTo>
                    <a:pt x="1167620" y="283478"/>
                    <a:pt x="1173374" y="279648"/>
                    <a:pt x="1179128" y="279648"/>
                  </a:cubicBezTo>
                  <a:cubicBezTo>
                    <a:pt x="1221322" y="279648"/>
                    <a:pt x="1221322" y="279648"/>
                    <a:pt x="1221322" y="279648"/>
                  </a:cubicBezTo>
                  <a:cubicBezTo>
                    <a:pt x="1321054" y="264324"/>
                    <a:pt x="1321054" y="264324"/>
                    <a:pt x="1321054" y="264324"/>
                  </a:cubicBezTo>
                  <a:cubicBezTo>
                    <a:pt x="1376674" y="229847"/>
                    <a:pt x="1376674" y="229847"/>
                    <a:pt x="1376674" y="229847"/>
                  </a:cubicBezTo>
                  <a:cubicBezTo>
                    <a:pt x="1342151" y="172386"/>
                    <a:pt x="1342151" y="172386"/>
                    <a:pt x="1342151" y="172386"/>
                  </a:cubicBezTo>
                  <a:cubicBezTo>
                    <a:pt x="1322972" y="212609"/>
                    <a:pt x="1322972" y="212609"/>
                    <a:pt x="1322972" y="212609"/>
                  </a:cubicBezTo>
                  <a:cubicBezTo>
                    <a:pt x="1321054" y="214524"/>
                    <a:pt x="1321054" y="216440"/>
                    <a:pt x="1319136" y="218355"/>
                  </a:cubicBezTo>
                  <a:cubicBezTo>
                    <a:pt x="1286532" y="252832"/>
                    <a:pt x="1286532" y="252832"/>
                    <a:pt x="1286532" y="252832"/>
                  </a:cubicBezTo>
                  <a:cubicBezTo>
                    <a:pt x="1284614" y="252832"/>
                    <a:pt x="1284614" y="252832"/>
                    <a:pt x="1284614" y="254747"/>
                  </a:cubicBezTo>
                  <a:cubicBezTo>
                    <a:pt x="1267352" y="266240"/>
                    <a:pt x="1267352" y="266240"/>
                    <a:pt x="1267352" y="266240"/>
                  </a:cubicBezTo>
                  <a:cubicBezTo>
                    <a:pt x="1261599" y="271986"/>
                    <a:pt x="1252009" y="271986"/>
                    <a:pt x="1246255" y="268155"/>
                  </a:cubicBezTo>
                  <a:cubicBezTo>
                    <a:pt x="1227076" y="256663"/>
                    <a:pt x="1227076" y="256663"/>
                    <a:pt x="1227076" y="256663"/>
                  </a:cubicBezTo>
                  <a:cubicBezTo>
                    <a:pt x="1188718" y="260494"/>
                    <a:pt x="1188718" y="260494"/>
                    <a:pt x="1188718" y="260494"/>
                  </a:cubicBezTo>
                  <a:cubicBezTo>
                    <a:pt x="1179128" y="262409"/>
                    <a:pt x="1169538" y="254747"/>
                    <a:pt x="1167620" y="245170"/>
                  </a:cubicBezTo>
                  <a:cubicBezTo>
                    <a:pt x="1159949" y="204947"/>
                    <a:pt x="1159949" y="204947"/>
                    <a:pt x="1159949" y="204947"/>
                  </a:cubicBezTo>
                  <a:cubicBezTo>
                    <a:pt x="1158031" y="199201"/>
                    <a:pt x="1159949" y="193455"/>
                    <a:pt x="1163784" y="187709"/>
                  </a:cubicBezTo>
                  <a:cubicBezTo>
                    <a:pt x="1263517" y="90024"/>
                    <a:pt x="1263517" y="90024"/>
                    <a:pt x="1263517" y="90024"/>
                  </a:cubicBezTo>
                  <a:cubicBezTo>
                    <a:pt x="1265434" y="86193"/>
                    <a:pt x="1267352" y="86193"/>
                    <a:pt x="1271188" y="84277"/>
                  </a:cubicBezTo>
                  <a:cubicBezTo>
                    <a:pt x="1372838" y="55547"/>
                    <a:pt x="1372838" y="55547"/>
                    <a:pt x="1372838" y="55547"/>
                  </a:cubicBezTo>
                  <a:cubicBezTo>
                    <a:pt x="1372838" y="55547"/>
                    <a:pt x="1374756" y="55547"/>
                    <a:pt x="1374756" y="55547"/>
                  </a:cubicBezTo>
                  <a:cubicBezTo>
                    <a:pt x="1499421" y="36393"/>
                    <a:pt x="1499421" y="36393"/>
                    <a:pt x="1499421" y="36393"/>
                  </a:cubicBezTo>
                  <a:cubicBezTo>
                    <a:pt x="1509011" y="34477"/>
                    <a:pt x="1518601" y="40223"/>
                    <a:pt x="1520518" y="49800"/>
                  </a:cubicBezTo>
                  <a:cubicBezTo>
                    <a:pt x="1530108" y="80447"/>
                    <a:pt x="1530108" y="80447"/>
                    <a:pt x="1530108" y="80447"/>
                  </a:cubicBezTo>
                  <a:cubicBezTo>
                    <a:pt x="1532026" y="90024"/>
                    <a:pt x="1528190" y="97685"/>
                    <a:pt x="1520518" y="103431"/>
                  </a:cubicBezTo>
                  <a:cubicBezTo>
                    <a:pt x="1470652" y="137908"/>
                    <a:pt x="1470652" y="137908"/>
                    <a:pt x="1470652" y="137908"/>
                  </a:cubicBezTo>
                  <a:cubicBezTo>
                    <a:pt x="1474488" y="153232"/>
                    <a:pt x="1474488" y="153232"/>
                    <a:pt x="1474488" y="153232"/>
                  </a:cubicBezTo>
                  <a:cubicBezTo>
                    <a:pt x="1522436" y="116839"/>
                    <a:pt x="1522436" y="116839"/>
                    <a:pt x="1522436" y="116839"/>
                  </a:cubicBezTo>
                  <a:cubicBezTo>
                    <a:pt x="1524354" y="116839"/>
                    <a:pt x="1526272" y="114924"/>
                    <a:pt x="1528190" y="114924"/>
                  </a:cubicBezTo>
                  <a:cubicBezTo>
                    <a:pt x="1587646" y="97685"/>
                    <a:pt x="1587646" y="97685"/>
                    <a:pt x="1587646" y="97685"/>
                  </a:cubicBezTo>
                  <a:cubicBezTo>
                    <a:pt x="1587646" y="97685"/>
                    <a:pt x="1587646" y="97685"/>
                    <a:pt x="1589564" y="97685"/>
                  </a:cubicBezTo>
                  <a:cubicBezTo>
                    <a:pt x="1695050" y="80447"/>
                    <a:pt x="1695050" y="80447"/>
                    <a:pt x="1695050" y="80447"/>
                  </a:cubicBezTo>
                  <a:cubicBezTo>
                    <a:pt x="1696967" y="80447"/>
                    <a:pt x="1698885" y="80447"/>
                    <a:pt x="1700803" y="80447"/>
                  </a:cubicBezTo>
                  <a:cubicBezTo>
                    <a:pt x="1744916" y="84277"/>
                    <a:pt x="1744916" y="84277"/>
                    <a:pt x="1744916" y="84277"/>
                  </a:cubicBezTo>
                  <a:cubicBezTo>
                    <a:pt x="1742998" y="76616"/>
                    <a:pt x="1742998" y="67039"/>
                    <a:pt x="1748751" y="61293"/>
                  </a:cubicBezTo>
                  <a:cubicBezTo>
                    <a:pt x="1787110" y="24900"/>
                    <a:pt x="1787110" y="24900"/>
                    <a:pt x="1787110" y="24900"/>
                  </a:cubicBezTo>
                  <a:cubicBezTo>
                    <a:pt x="1792864" y="17239"/>
                    <a:pt x="1806289" y="17239"/>
                    <a:pt x="1813961" y="24900"/>
                  </a:cubicBezTo>
                  <a:cubicBezTo>
                    <a:pt x="1842730" y="51716"/>
                    <a:pt x="1842730" y="51716"/>
                    <a:pt x="1842730" y="51716"/>
                  </a:cubicBezTo>
                  <a:cubicBezTo>
                    <a:pt x="1952051" y="1916"/>
                    <a:pt x="1952051" y="1916"/>
                    <a:pt x="1952051" y="1916"/>
                  </a:cubicBezTo>
                  <a:cubicBezTo>
                    <a:pt x="1953969" y="0"/>
                    <a:pt x="1957805" y="0"/>
                    <a:pt x="1959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22"/>
            <p:cNvSpPr>
              <a:spLocks noEditPoints="1"/>
            </p:cNvSpPr>
            <p:nvPr/>
          </p:nvSpPr>
          <p:spPr bwMode="auto">
            <a:xfrm>
              <a:off x="6191929" y="3726762"/>
              <a:ext cx="99761" cy="124701"/>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22 w 53"/>
                <a:gd name="T23" fmla="*/ 45 h 67"/>
                <a:gd name="T24" fmla="*/ 23 w 53"/>
                <a:gd name="T25" fmla="*/ 45 h 67"/>
                <a:gd name="T26" fmla="*/ 22 w 53"/>
                <a:gd name="T27" fmla="*/ 42 h 67"/>
                <a:gd name="T28" fmla="*/ 22 w 53"/>
                <a:gd name="T2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7">
                  <a:moveTo>
                    <a:pt x="43" y="67"/>
                  </a:moveTo>
                  <a:cubicBezTo>
                    <a:pt x="42"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4" y="6"/>
                    <a:pt x="8" y="2"/>
                    <a:pt x="12" y="1"/>
                  </a:cubicBezTo>
                  <a:cubicBezTo>
                    <a:pt x="16" y="0"/>
                    <a:pt x="21" y="2"/>
                    <a:pt x="23" y="6"/>
                  </a:cubicBezTo>
                  <a:cubicBezTo>
                    <a:pt x="51" y="50"/>
                    <a:pt x="51" y="50"/>
                    <a:pt x="51" y="50"/>
                  </a:cubicBezTo>
                  <a:cubicBezTo>
                    <a:pt x="52" y="52"/>
                    <a:pt x="53" y="54"/>
                    <a:pt x="53" y="56"/>
                  </a:cubicBezTo>
                  <a:cubicBezTo>
                    <a:pt x="53" y="62"/>
                    <a:pt x="48"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68" name="Picture 26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29657" y="4082340"/>
            <a:ext cx="979325" cy="971533"/>
          </a:xfrm>
          <a:prstGeom prst="rect">
            <a:avLst/>
          </a:prstGeom>
        </p:spPr>
      </p:pic>
      <p:grpSp>
        <p:nvGrpSpPr>
          <p:cNvPr id="3" name="Group 2"/>
          <p:cNvGrpSpPr/>
          <p:nvPr/>
        </p:nvGrpSpPr>
        <p:grpSpPr>
          <a:xfrm>
            <a:off x="397815" y="3664660"/>
            <a:ext cx="2671289" cy="1498342"/>
            <a:chOff x="397815" y="3664660"/>
            <a:chExt cx="2671289" cy="1498342"/>
          </a:xfrm>
        </p:grpSpPr>
        <p:grpSp>
          <p:nvGrpSpPr>
            <p:cNvPr id="2" name="Group 1"/>
            <p:cNvGrpSpPr/>
            <p:nvPr/>
          </p:nvGrpSpPr>
          <p:grpSpPr>
            <a:xfrm>
              <a:off x="397815" y="3664660"/>
              <a:ext cx="2671289" cy="1498342"/>
              <a:chOff x="606749" y="3189249"/>
              <a:chExt cx="2671289" cy="1498342"/>
            </a:xfrm>
          </p:grpSpPr>
          <p:grpSp>
            <p:nvGrpSpPr>
              <p:cNvPr id="274" name="Group 273"/>
              <p:cNvGrpSpPr/>
              <p:nvPr/>
            </p:nvGrpSpPr>
            <p:grpSpPr>
              <a:xfrm>
                <a:off x="606749" y="3189249"/>
                <a:ext cx="2267310" cy="1460810"/>
                <a:chOff x="9210545" y="5074015"/>
                <a:chExt cx="2021653" cy="1322662"/>
              </a:xfrm>
            </p:grpSpPr>
            <p:pic>
              <p:nvPicPr>
                <p:cNvPr id="275" name="Graphic 27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545" y="5074015"/>
                  <a:ext cx="1933303" cy="1275302"/>
                </a:xfrm>
                <a:prstGeom prst="rect">
                  <a:avLst/>
                </a:prstGeom>
              </p:spPr>
            </p:pic>
            <p:pic>
              <p:nvPicPr>
                <p:cNvPr id="276" name="Graphic 27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8895" y="5121375"/>
                  <a:ext cx="1933303" cy="1275302"/>
                </a:xfrm>
                <a:prstGeom prst="rect">
                  <a:avLst/>
                </a:prstGeom>
              </p:spPr>
            </p:pic>
          </p:grpSp>
          <p:grpSp>
            <p:nvGrpSpPr>
              <p:cNvPr id="265" name="Group 264"/>
              <p:cNvGrpSpPr/>
              <p:nvPr/>
            </p:nvGrpSpPr>
            <p:grpSpPr>
              <a:xfrm>
                <a:off x="1608004" y="3464149"/>
                <a:ext cx="1670034" cy="1223442"/>
                <a:chOff x="3104055" y="3897392"/>
                <a:chExt cx="1295192" cy="973440"/>
              </a:xfrm>
            </p:grpSpPr>
            <p:sp>
              <p:nvSpPr>
                <p:cNvPr id="266" name="Rectangle 265"/>
                <p:cNvSpPr/>
                <p:nvPr/>
              </p:nvSpPr>
              <p:spPr>
                <a:xfrm>
                  <a:off x="3104055" y="3897392"/>
                  <a:ext cx="1233943" cy="8103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00"/>
                <p:cNvSpPr/>
                <p:nvPr/>
              </p:nvSpPr>
              <p:spPr>
                <a:xfrm>
                  <a:off x="3165304" y="3952041"/>
                  <a:ext cx="1233943" cy="91879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pic>
            <p:nvPicPr>
              <p:cNvPr id="269" name="Picture 268"/>
              <p:cNvPicPr>
                <a:picLocks noChangeAspect="1"/>
              </p:cNvPicPr>
              <p:nvPr/>
            </p:nvPicPr>
            <p:blipFill rotWithShape="1">
              <a:blip r:embed="rId8">
                <a:extLst>
                  <a:ext uri="{28A0092B-C50C-407E-A947-70E740481C1C}">
                    <a14:useLocalDpi xmlns:a14="http://schemas.microsoft.com/office/drawing/2010/main" val="0"/>
                  </a:ext>
                </a:extLst>
              </a:blip>
              <a:srcRect t="27844" r="79215" b="28437"/>
              <a:stretch/>
            </p:blipFill>
            <p:spPr>
              <a:xfrm>
                <a:off x="2199339" y="3751699"/>
                <a:ext cx="528369" cy="547540"/>
              </a:xfrm>
              <a:prstGeom prst="rect">
                <a:avLst/>
              </a:prstGeom>
            </p:spPr>
          </p:pic>
        </p:grpSp>
        <p:sp>
          <p:nvSpPr>
            <p:cNvPr id="272" name="TextBox 198"/>
            <p:cNvSpPr txBox="1"/>
            <p:nvPr/>
          </p:nvSpPr>
          <p:spPr>
            <a:xfrm>
              <a:off x="1599792" y="4804071"/>
              <a:ext cx="1347564"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ContosoAir App</a:t>
              </a:r>
            </a:p>
          </p:txBody>
        </p:sp>
      </p:grpSp>
      <p:sp>
        <p:nvSpPr>
          <p:cNvPr id="299" name="TextBox 298"/>
          <p:cNvSpPr txBox="1"/>
          <p:nvPr/>
        </p:nvSpPr>
        <p:spPr>
          <a:xfrm>
            <a:off x="3539629" y="3633692"/>
            <a:ext cx="1706907" cy="430887"/>
          </a:xfrm>
          <a:prstGeom prst="rect">
            <a:avLst/>
          </a:prstGeom>
          <a:noFill/>
        </p:spPr>
        <p:txBody>
          <a:bodyPr wrap="square" lIns="0" tIns="0" rIns="0" bIns="0" rtlCol="0">
            <a:spAutoFit/>
          </a:bodyPr>
          <a:lstStyle/>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Cosmos DB </a:t>
            </a:r>
          </a:p>
          <a:p>
            <a:pPr algn="ct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Graph (Gremlin) API</a:t>
            </a:r>
          </a:p>
        </p:txBody>
      </p:sp>
      <p:cxnSp>
        <p:nvCxnSpPr>
          <p:cNvPr id="300" name="Straight Connector 299"/>
          <p:cNvCxnSpPr/>
          <p:nvPr/>
        </p:nvCxnSpPr>
        <p:spPr>
          <a:xfrm>
            <a:off x="3161768" y="4629274"/>
            <a:ext cx="66984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2273574" y="3392642"/>
            <a:ext cx="0" cy="69931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465450" y="5066639"/>
            <a:ext cx="12274" cy="1251492"/>
          </a:xfrm>
          <a:prstGeom prst="line">
            <a:avLst/>
          </a:prstGeom>
          <a:ln w="38100"/>
        </p:spPr>
        <p:style>
          <a:lnRef idx="1">
            <a:schemeClr val="dk1"/>
          </a:lnRef>
          <a:fillRef idx="0">
            <a:schemeClr val="dk1"/>
          </a:fillRef>
          <a:effectRef idx="0">
            <a:schemeClr val="dk1"/>
          </a:effectRef>
          <a:fontRef idx="minor">
            <a:schemeClr val="tx1"/>
          </a:fontRef>
        </p:style>
      </p:cxnSp>
      <p:cxnSp>
        <p:nvCxnSpPr>
          <p:cNvPr id="306" name="Straight Connector 305"/>
          <p:cNvCxnSpPr/>
          <p:nvPr/>
        </p:nvCxnSpPr>
        <p:spPr>
          <a:xfrm flipH="1" flipV="1">
            <a:off x="2283801" y="6283235"/>
            <a:ext cx="2181649" cy="15846"/>
          </a:xfrm>
          <a:prstGeom prst="line">
            <a:avLst/>
          </a:prstGeom>
          <a:ln w="38100"/>
        </p:spPr>
        <p:style>
          <a:lnRef idx="1">
            <a:schemeClr val="dk1"/>
          </a:lnRef>
          <a:fillRef idx="0">
            <a:schemeClr val="dk1"/>
          </a:fillRef>
          <a:effectRef idx="0">
            <a:schemeClr val="dk1"/>
          </a:effectRef>
          <a:fontRef idx="minor">
            <a:schemeClr val="tx1"/>
          </a:fontRef>
        </p:style>
      </p:cxnSp>
      <p:cxnSp>
        <p:nvCxnSpPr>
          <p:cNvPr id="307" name="Straight Arrow Connector 306"/>
          <p:cNvCxnSpPr/>
          <p:nvPr/>
        </p:nvCxnSpPr>
        <p:spPr>
          <a:xfrm flipV="1">
            <a:off x="2274275" y="5167418"/>
            <a:ext cx="0" cy="11291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12" name="Group 11"/>
          <p:cNvGrpSpPr/>
          <p:nvPr/>
        </p:nvGrpSpPr>
        <p:grpSpPr>
          <a:xfrm>
            <a:off x="2489510" y="5794701"/>
            <a:ext cx="1781867" cy="388137"/>
            <a:chOff x="2432384" y="6351445"/>
            <a:chExt cx="1781867" cy="388137"/>
          </a:xfrm>
        </p:grpSpPr>
        <p:grpSp>
          <p:nvGrpSpPr>
            <p:cNvPr id="314" name="Group 313"/>
            <p:cNvGrpSpPr/>
            <p:nvPr/>
          </p:nvGrpSpPr>
          <p:grpSpPr>
            <a:xfrm>
              <a:off x="2779126" y="6351445"/>
              <a:ext cx="1435125" cy="353990"/>
              <a:chOff x="7429314" y="2620790"/>
              <a:chExt cx="1910151" cy="471162"/>
            </a:xfrm>
            <a:solidFill>
              <a:srgbClr val="A9CF0B"/>
            </a:solidFill>
          </p:grpSpPr>
          <p:sp>
            <p:nvSpPr>
              <p:cNvPr id="315" name="Freeform: Shape 314"/>
              <p:cNvSpPr/>
              <p:nvPr/>
            </p:nvSpPr>
            <p:spPr>
              <a:xfrm>
                <a:off x="7429314" y="2717048"/>
                <a:ext cx="1910151" cy="374904"/>
              </a:xfrm>
              <a:custGeom>
                <a:avLst/>
                <a:gdLst>
                  <a:gd name="connsiteX0" fmla="*/ 1 w 1954521"/>
                  <a:gd name="connsiteY0" fmla="*/ 0 h 307777"/>
                  <a:gd name="connsiteX1" fmla="*/ 1954521 w 1954521"/>
                  <a:gd name="connsiteY1" fmla="*/ 0 h 307777"/>
                  <a:gd name="connsiteX2" fmla="*/ 1954521 w 1954521"/>
                  <a:gd name="connsiteY2" fmla="*/ 307777 h 307777"/>
                  <a:gd name="connsiteX3" fmla="*/ 0 w 1954521"/>
                  <a:gd name="connsiteY3" fmla="*/ 307777 h 307777"/>
                  <a:gd name="connsiteX4" fmla="*/ 14062 w 1954521"/>
                  <a:gd name="connsiteY4" fmla="*/ 281870 h 307777"/>
                  <a:gd name="connsiteX5" fmla="*/ 39900 w 1954521"/>
                  <a:gd name="connsiteY5" fmla="*/ 153888 h 307777"/>
                  <a:gd name="connsiteX6" fmla="*/ 14062 w 1954521"/>
                  <a:gd name="connsiteY6" fmla="*/ 25906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21" h="307777">
                    <a:moveTo>
                      <a:pt x="1" y="0"/>
                    </a:moveTo>
                    <a:lnTo>
                      <a:pt x="1954521" y="0"/>
                    </a:lnTo>
                    <a:lnTo>
                      <a:pt x="1954521" y="307777"/>
                    </a:lnTo>
                    <a:lnTo>
                      <a:pt x="0" y="307777"/>
                    </a:lnTo>
                    <a:lnTo>
                      <a:pt x="14062" y="281870"/>
                    </a:lnTo>
                    <a:cubicBezTo>
                      <a:pt x="30700" y="242534"/>
                      <a:pt x="39900" y="199285"/>
                      <a:pt x="39900" y="153888"/>
                    </a:cubicBezTo>
                    <a:cubicBezTo>
                      <a:pt x="39900" y="108491"/>
                      <a:pt x="30700" y="65242"/>
                      <a:pt x="14062" y="25906"/>
                    </a:cubicBezTo>
                    <a:close/>
                  </a:path>
                </a:pathLst>
              </a:custGeom>
              <a:solidFill>
                <a:srgbClr val="00B294"/>
              </a:solidFill>
              <a:ln w="12700">
                <a:noFill/>
              </a:ln>
            </p:spPr>
            <p:txBody>
              <a:bodyPr wrap="square" lIns="137160" tIns="91440" rIns="0" anchor="t" anchorCtr="0">
                <a:noAutofit/>
              </a:bodyPr>
              <a:lstStyle/>
              <a:p>
                <a:pPr>
                  <a:buSzPct val="115000"/>
                </a:pPr>
                <a:endPar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sp>
            <p:nvSpPr>
              <p:cNvPr id="316" name="Rectangle 315"/>
              <p:cNvSpPr/>
              <p:nvPr/>
            </p:nvSpPr>
            <p:spPr>
              <a:xfrm>
                <a:off x="7432570" y="2620790"/>
                <a:ext cx="1846278" cy="375195"/>
              </a:xfrm>
              <a:prstGeom prst="rect">
                <a:avLst/>
              </a:prstGeom>
              <a:noFill/>
              <a:ln w="12700">
                <a:noFill/>
              </a:ln>
            </p:spPr>
            <p:txBody>
              <a:bodyPr wrap="square" lIns="137160" tIns="91440" rIns="0" anchor="t" anchorCtr="0">
                <a:noAutofit/>
              </a:bodyPr>
              <a:lstStyle/>
              <a:p>
                <a:pPr>
                  <a:buSzPct val="115000"/>
                </a:pPr>
                <a:r>
                  <a:rPr lang="en-US" sz="1300" spc="70" dirty="0">
                    <a:gradFill>
                      <a:gsLst>
                        <a:gs pos="83000">
                          <a:schemeClr val="bg1"/>
                        </a:gs>
                        <a:gs pos="100000">
                          <a:schemeClr val="bg1"/>
                        </a:gs>
                      </a:gsLst>
                      <a:lin ang="5400000" scaled="1"/>
                    </a:gradFill>
                    <a:latin typeface="Segoe UI Semibold" panose="020B0702040204020203" pitchFamily="34" charset="0"/>
                    <a:cs typeface="Segoe UI Semibold" panose="020B0702040204020203" pitchFamily="34" charset="0"/>
                  </a:rPr>
                  <a:t>Throughput</a:t>
                </a:r>
              </a:p>
            </p:txBody>
          </p:sp>
        </p:grpSp>
        <p:grpSp>
          <p:nvGrpSpPr>
            <p:cNvPr id="318" name="Group 317"/>
            <p:cNvGrpSpPr/>
            <p:nvPr/>
          </p:nvGrpSpPr>
          <p:grpSpPr>
            <a:xfrm>
              <a:off x="2432384" y="6369767"/>
              <a:ext cx="321407" cy="369815"/>
              <a:chOff x="8350722" y="-1191707"/>
              <a:chExt cx="842905" cy="842905"/>
            </a:xfrm>
          </p:grpSpPr>
          <p:sp>
            <p:nvSpPr>
              <p:cNvPr id="319" name="Oval 318"/>
              <p:cNvSpPr/>
              <p:nvPr/>
            </p:nvSpPr>
            <p:spPr bwMode="auto">
              <a:xfrm>
                <a:off x="8430152" y="-1112277"/>
                <a:ext cx="684043" cy="68404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20" name="Freeform 113"/>
              <p:cNvSpPr>
                <a:spLocks noChangeAspect="1" noEditPoints="1"/>
              </p:cNvSpPr>
              <p:nvPr/>
            </p:nvSpPr>
            <p:spPr bwMode="black">
              <a:xfrm>
                <a:off x="8350722" y="-1191707"/>
                <a:ext cx="842905" cy="842905"/>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D83B01"/>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grpSp>
      <p:sp>
        <p:nvSpPr>
          <p:cNvPr id="322" name="TextBox 321"/>
          <p:cNvSpPr txBox="1"/>
          <p:nvPr/>
        </p:nvSpPr>
        <p:spPr>
          <a:xfrm>
            <a:off x="5011220" y="4287696"/>
            <a:ext cx="1373857" cy="215444"/>
          </a:xfrm>
          <a:prstGeom prst="rect">
            <a:avLst/>
          </a:prstGeom>
          <a:noFill/>
        </p:spPr>
        <p:txBody>
          <a:bodyPr wrap="square" lIns="0" tIns="0" rIns="0" bIns="0" rtlCol="0">
            <a:spAutoFit/>
          </a:body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Query</a:t>
            </a:r>
          </a:p>
        </p:txBody>
      </p:sp>
      <p:cxnSp>
        <p:nvCxnSpPr>
          <p:cNvPr id="323" name="Straight Connector 322"/>
          <p:cNvCxnSpPr/>
          <p:nvPr/>
        </p:nvCxnSpPr>
        <p:spPr>
          <a:xfrm flipH="1">
            <a:off x="5765980" y="2987136"/>
            <a:ext cx="1156461" cy="1588110"/>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5765979" y="3037817"/>
            <a:ext cx="3674396" cy="1537429"/>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H="1">
            <a:off x="5765981" y="3287941"/>
            <a:ext cx="4805375" cy="1287305"/>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5710226" y="4312339"/>
            <a:ext cx="2915457" cy="274058"/>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5765980" y="4575246"/>
            <a:ext cx="5360040" cy="714202"/>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5765980" y="4575247"/>
            <a:ext cx="736818" cy="497916"/>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TextBox 198"/>
          <p:cNvSpPr txBox="1"/>
          <p:nvPr/>
        </p:nvSpPr>
        <p:spPr>
          <a:xfrm>
            <a:off x="8280004" y="1934371"/>
            <a:ext cx="1759213"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Global Distribution</a:t>
            </a:r>
          </a:p>
        </p:txBody>
      </p:sp>
      <p:sp>
        <p:nvSpPr>
          <p:cNvPr id="335" name="TextBox 198"/>
          <p:cNvSpPr txBox="1"/>
          <p:nvPr/>
        </p:nvSpPr>
        <p:spPr>
          <a:xfrm>
            <a:off x="6827607" y="6018061"/>
            <a:ext cx="75442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Latency</a:t>
            </a:r>
          </a:p>
        </p:txBody>
      </p:sp>
      <p:sp>
        <p:nvSpPr>
          <p:cNvPr id="336" name="TextBox 198"/>
          <p:cNvSpPr txBox="1"/>
          <p:nvPr/>
        </p:nvSpPr>
        <p:spPr>
          <a:xfrm>
            <a:off x="1239302" y="5263305"/>
            <a:ext cx="1175281"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Service</a:t>
            </a:r>
          </a:p>
        </p:txBody>
      </p:sp>
      <p:sp>
        <p:nvSpPr>
          <p:cNvPr id="54" name="TextBox 198"/>
          <p:cNvSpPr txBox="1"/>
          <p:nvPr/>
        </p:nvSpPr>
        <p:spPr>
          <a:xfrm>
            <a:off x="1376751" y="2138440"/>
            <a:ext cx="1922466"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Display Graph on App</a:t>
            </a:r>
          </a:p>
        </p:txBody>
      </p:sp>
      <p:grpSp>
        <p:nvGrpSpPr>
          <p:cNvPr id="5" name="Group 4"/>
          <p:cNvGrpSpPr/>
          <p:nvPr/>
        </p:nvGrpSpPr>
        <p:grpSpPr>
          <a:xfrm>
            <a:off x="8627965" y="4045301"/>
            <a:ext cx="1283071" cy="606303"/>
            <a:chOff x="738760" y="6200308"/>
            <a:chExt cx="1283071" cy="606303"/>
          </a:xfrm>
        </p:grpSpPr>
        <p:grpSp>
          <p:nvGrpSpPr>
            <p:cNvPr id="56" name="Group 55"/>
            <p:cNvGrpSpPr/>
            <p:nvPr/>
          </p:nvGrpSpPr>
          <p:grpSpPr>
            <a:xfrm>
              <a:off x="738760" y="6200308"/>
              <a:ext cx="1283071" cy="606303"/>
              <a:chOff x="2788938" y="5335133"/>
              <a:chExt cx="1283071" cy="606303"/>
            </a:xfrm>
          </p:grpSpPr>
          <p:grpSp>
            <p:nvGrpSpPr>
              <p:cNvPr id="57" name="Group 56"/>
              <p:cNvGrpSpPr/>
              <p:nvPr/>
            </p:nvGrpSpPr>
            <p:grpSpPr>
              <a:xfrm>
                <a:off x="2788941" y="5335133"/>
                <a:ext cx="723467" cy="538693"/>
                <a:chOff x="2331433" y="3147790"/>
                <a:chExt cx="927809" cy="694772"/>
              </a:xfrm>
              <a:solidFill>
                <a:srgbClr val="107C10"/>
              </a:solidFill>
            </p:grpSpPr>
            <p:sp>
              <p:nvSpPr>
                <p:cNvPr id="69" name="Rectangle 68"/>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4</a:t>
                  </a:r>
                </a:p>
              </p:txBody>
            </p:sp>
            <p:sp>
              <p:nvSpPr>
                <p:cNvPr id="7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2" name="Rectangle 61"/>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4" name="Group 63"/>
              <p:cNvGrpSpPr/>
              <p:nvPr/>
            </p:nvGrpSpPr>
            <p:grpSpPr>
              <a:xfrm>
                <a:off x="3320584" y="5624879"/>
                <a:ext cx="124593" cy="163100"/>
                <a:chOff x="6748671" y="2634245"/>
                <a:chExt cx="173935" cy="227691"/>
              </a:xfrm>
            </p:grpSpPr>
            <p:cxnSp>
              <p:nvCxnSpPr>
                <p:cNvPr id="65" name="Straight Connector 64"/>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1" name="Picture 7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72" name="Group 71"/>
          <p:cNvGrpSpPr/>
          <p:nvPr/>
        </p:nvGrpSpPr>
        <p:grpSpPr>
          <a:xfrm>
            <a:off x="6679319" y="2448445"/>
            <a:ext cx="1283071" cy="606303"/>
            <a:chOff x="738760" y="6200308"/>
            <a:chExt cx="1283071" cy="606303"/>
          </a:xfrm>
        </p:grpSpPr>
        <p:grpSp>
          <p:nvGrpSpPr>
            <p:cNvPr id="73" name="Group 72"/>
            <p:cNvGrpSpPr/>
            <p:nvPr/>
          </p:nvGrpSpPr>
          <p:grpSpPr>
            <a:xfrm>
              <a:off x="738760" y="6200308"/>
              <a:ext cx="1283071" cy="606303"/>
              <a:chOff x="2788938" y="5335133"/>
              <a:chExt cx="1283071" cy="606303"/>
            </a:xfrm>
          </p:grpSpPr>
          <p:grpSp>
            <p:nvGrpSpPr>
              <p:cNvPr id="76" name="Group 75"/>
              <p:cNvGrpSpPr/>
              <p:nvPr/>
            </p:nvGrpSpPr>
            <p:grpSpPr>
              <a:xfrm>
                <a:off x="2788941" y="5335133"/>
                <a:ext cx="723467" cy="538693"/>
                <a:chOff x="2331433" y="3147790"/>
                <a:chExt cx="927809" cy="694772"/>
              </a:xfrm>
              <a:solidFill>
                <a:srgbClr val="107C10"/>
              </a:solidFill>
            </p:grpSpPr>
            <p:sp>
              <p:nvSpPr>
                <p:cNvPr id="85" name="Rectangle 84"/>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1</a:t>
                  </a:r>
                </a:p>
              </p:txBody>
            </p:sp>
            <p:sp>
              <p:nvSpPr>
                <p:cNvPr id="8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78" name="Rectangle 77"/>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0" name="Group 79"/>
              <p:cNvGrpSpPr/>
              <p:nvPr/>
            </p:nvGrpSpPr>
            <p:grpSpPr>
              <a:xfrm>
                <a:off x="3320584" y="5624879"/>
                <a:ext cx="124593" cy="163100"/>
                <a:chOff x="6748671" y="2634245"/>
                <a:chExt cx="173935" cy="227691"/>
              </a:xfrm>
            </p:grpSpPr>
            <p:cxnSp>
              <p:nvCxnSpPr>
                <p:cNvPr id="81" name="Straight Connector 8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4" name="Picture 7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87" name="Group 86"/>
          <p:cNvGrpSpPr/>
          <p:nvPr/>
        </p:nvGrpSpPr>
        <p:grpSpPr>
          <a:xfrm>
            <a:off x="9413977" y="2674415"/>
            <a:ext cx="1283071" cy="606303"/>
            <a:chOff x="738760" y="6200308"/>
            <a:chExt cx="1283071" cy="606303"/>
          </a:xfrm>
        </p:grpSpPr>
        <p:grpSp>
          <p:nvGrpSpPr>
            <p:cNvPr id="88" name="Group 87"/>
            <p:cNvGrpSpPr/>
            <p:nvPr/>
          </p:nvGrpSpPr>
          <p:grpSpPr>
            <a:xfrm>
              <a:off x="738760" y="6200308"/>
              <a:ext cx="1283071" cy="606303"/>
              <a:chOff x="2788938" y="5335133"/>
              <a:chExt cx="1283071" cy="606303"/>
            </a:xfrm>
          </p:grpSpPr>
          <p:grpSp>
            <p:nvGrpSpPr>
              <p:cNvPr id="90" name="Group 89"/>
              <p:cNvGrpSpPr/>
              <p:nvPr/>
            </p:nvGrpSpPr>
            <p:grpSpPr>
              <a:xfrm>
                <a:off x="2788941" y="5335133"/>
                <a:ext cx="723467" cy="538693"/>
                <a:chOff x="2331433" y="3147790"/>
                <a:chExt cx="927809" cy="694772"/>
              </a:xfrm>
              <a:solidFill>
                <a:srgbClr val="107C10"/>
              </a:solidFill>
            </p:grpSpPr>
            <p:sp>
              <p:nvSpPr>
                <p:cNvPr id="98" name="Rectangle 97"/>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2</a:t>
                  </a:r>
                </a:p>
              </p:txBody>
            </p:sp>
            <p:sp>
              <p:nvSpPr>
                <p:cNvPr id="99"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1" name="Rectangle 90"/>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3" name="Group 92"/>
              <p:cNvGrpSpPr/>
              <p:nvPr/>
            </p:nvGrpSpPr>
            <p:grpSpPr>
              <a:xfrm>
                <a:off x="3320584" y="5624879"/>
                <a:ext cx="124593" cy="163100"/>
                <a:chOff x="6748671" y="2634245"/>
                <a:chExt cx="173935" cy="227691"/>
              </a:xfrm>
            </p:grpSpPr>
            <p:cxnSp>
              <p:nvCxnSpPr>
                <p:cNvPr id="94" name="Straight Connector 93"/>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00" name="Group 99"/>
          <p:cNvGrpSpPr/>
          <p:nvPr/>
        </p:nvGrpSpPr>
        <p:grpSpPr>
          <a:xfrm>
            <a:off x="10596098" y="3106063"/>
            <a:ext cx="1283071" cy="606303"/>
            <a:chOff x="738760" y="6200308"/>
            <a:chExt cx="1283071" cy="606303"/>
          </a:xfrm>
        </p:grpSpPr>
        <p:grpSp>
          <p:nvGrpSpPr>
            <p:cNvPr id="101" name="Group 100"/>
            <p:cNvGrpSpPr/>
            <p:nvPr/>
          </p:nvGrpSpPr>
          <p:grpSpPr>
            <a:xfrm>
              <a:off x="738760" y="6200308"/>
              <a:ext cx="1283071" cy="606303"/>
              <a:chOff x="2788938" y="5335133"/>
              <a:chExt cx="1283071" cy="606303"/>
            </a:xfrm>
          </p:grpSpPr>
          <p:grpSp>
            <p:nvGrpSpPr>
              <p:cNvPr id="103" name="Group 102"/>
              <p:cNvGrpSpPr/>
              <p:nvPr/>
            </p:nvGrpSpPr>
            <p:grpSpPr>
              <a:xfrm>
                <a:off x="2788941" y="5335133"/>
                <a:ext cx="723467" cy="538693"/>
                <a:chOff x="2331433" y="3147790"/>
                <a:chExt cx="927809" cy="694772"/>
              </a:xfrm>
              <a:solidFill>
                <a:srgbClr val="107C10"/>
              </a:solidFill>
            </p:grpSpPr>
            <p:sp>
              <p:nvSpPr>
                <p:cNvPr id="111" name="Rectangle 110"/>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3</a:t>
                  </a:r>
                </a:p>
              </p:txBody>
            </p:sp>
            <p:sp>
              <p:nvSpPr>
                <p:cNvPr id="11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04" name="Rectangle 103"/>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6" name="Group 105"/>
              <p:cNvGrpSpPr/>
              <p:nvPr/>
            </p:nvGrpSpPr>
            <p:grpSpPr>
              <a:xfrm>
                <a:off x="3320584" y="5624879"/>
                <a:ext cx="124593" cy="163100"/>
                <a:chOff x="6748671" y="2634245"/>
                <a:chExt cx="173935" cy="227691"/>
              </a:xfrm>
            </p:grpSpPr>
            <p:cxnSp>
              <p:nvCxnSpPr>
                <p:cNvPr id="107" name="Straight Connector 10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 name="Picture 1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13" name="Group 112"/>
          <p:cNvGrpSpPr/>
          <p:nvPr/>
        </p:nvGrpSpPr>
        <p:grpSpPr>
          <a:xfrm>
            <a:off x="11140665" y="5045528"/>
            <a:ext cx="1283071" cy="606303"/>
            <a:chOff x="738760" y="6200308"/>
            <a:chExt cx="1283071" cy="606303"/>
          </a:xfrm>
        </p:grpSpPr>
        <p:grpSp>
          <p:nvGrpSpPr>
            <p:cNvPr id="114" name="Group 113"/>
            <p:cNvGrpSpPr/>
            <p:nvPr/>
          </p:nvGrpSpPr>
          <p:grpSpPr>
            <a:xfrm>
              <a:off x="738760" y="6200308"/>
              <a:ext cx="1283071" cy="606303"/>
              <a:chOff x="2788938" y="5335133"/>
              <a:chExt cx="1283071" cy="606303"/>
            </a:xfrm>
          </p:grpSpPr>
          <p:grpSp>
            <p:nvGrpSpPr>
              <p:cNvPr id="116" name="Group 115"/>
              <p:cNvGrpSpPr/>
              <p:nvPr/>
            </p:nvGrpSpPr>
            <p:grpSpPr>
              <a:xfrm>
                <a:off x="2788941" y="5335133"/>
                <a:ext cx="723467" cy="538693"/>
                <a:chOff x="2331433" y="3147790"/>
                <a:chExt cx="927809" cy="694772"/>
              </a:xfrm>
              <a:solidFill>
                <a:srgbClr val="107C10"/>
              </a:solidFill>
            </p:grpSpPr>
            <p:sp>
              <p:nvSpPr>
                <p:cNvPr id="124" name="Rectangle 123"/>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5</a:t>
                  </a:r>
                </a:p>
              </p:txBody>
            </p:sp>
            <p:sp>
              <p:nvSpPr>
                <p:cNvPr id="12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17" name="Rectangle 116"/>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9" name="Group 118"/>
              <p:cNvGrpSpPr/>
              <p:nvPr/>
            </p:nvGrpSpPr>
            <p:grpSpPr>
              <a:xfrm>
                <a:off x="3320584" y="5624879"/>
                <a:ext cx="124593" cy="163100"/>
                <a:chOff x="6748671" y="2634245"/>
                <a:chExt cx="173935" cy="227691"/>
              </a:xfrm>
            </p:grpSpPr>
            <p:cxnSp>
              <p:nvCxnSpPr>
                <p:cNvPr id="120" name="Straight Connector 11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15" name="Picture 1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26" name="Group 125"/>
          <p:cNvGrpSpPr/>
          <p:nvPr/>
        </p:nvGrpSpPr>
        <p:grpSpPr>
          <a:xfrm>
            <a:off x="6502218" y="4886873"/>
            <a:ext cx="1283071" cy="606303"/>
            <a:chOff x="738760" y="6200308"/>
            <a:chExt cx="1283071" cy="606303"/>
          </a:xfrm>
        </p:grpSpPr>
        <p:grpSp>
          <p:nvGrpSpPr>
            <p:cNvPr id="127" name="Group 126"/>
            <p:cNvGrpSpPr/>
            <p:nvPr/>
          </p:nvGrpSpPr>
          <p:grpSpPr>
            <a:xfrm>
              <a:off x="738760" y="6200308"/>
              <a:ext cx="1283071" cy="606303"/>
              <a:chOff x="2788938" y="5335133"/>
              <a:chExt cx="1283071" cy="606303"/>
            </a:xfrm>
          </p:grpSpPr>
          <p:grpSp>
            <p:nvGrpSpPr>
              <p:cNvPr id="129" name="Group 128"/>
              <p:cNvGrpSpPr/>
              <p:nvPr/>
            </p:nvGrpSpPr>
            <p:grpSpPr>
              <a:xfrm>
                <a:off x="2788941" y="5335133"/>
                <a:ext cx="723467" cy="538693"/>
                <a:chOff x="2331433" y="3147790"/>
                <a:chExt cx="927809" cy="694772"/>
              </a:xfrm>
              <a:solidFill>
                <a:srgbClr val="107C10"/>
              </a:solidFill>
            </p:grpSpPr>
            <p:sp>
              <p:nvSpPr>
                <p:cNvPr id="137" name="Rectangle 136"/>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6</a:t>
                  </a:r>
                </a:p>
              </p:txBody>
            </p:sp>
            <p:sp>
              <p:nvSpPr>
                <p:cNvPr id="13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30" name="Rectangle 129"/>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2" name="Group 131"/>
              <p:cNvGrpSpPr/>
              <p:nvPr/>
            </p:nvGrpSpPr>
            <p:grpSpPr>
              <a:xfrm>
                <a:off x="3320584" y="5624879"/>
                <a:ext cx="124593" cy="163100"/>
                <a:chOff x="6748671" y="2634245"/>
                <a:chExt cx="173935" cy="227691"/>
              </a:xfrm>
            </p:grpSpPr>
            <p:cxnSp>
              <p:nvCxnSpPr>
                <p:cNvPr id="133" name="Straight Connector 132"/>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28" name="Picture 1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cxnSp>
        <p:nvCxnSpPr>
          <p:cNvPr id="139" name="Straight Connector 138"/>
          <p:cNvCxnSpPr/>
          <p:nvPr/>
        </p:nvCxnSpPr>
        <p:spPr>
          <a:xfrm>
            <a:off x="4996759" y="4593641"/>
            <a:ext cx="669843"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5666602" y="2238375"/>
            <a:ext cx="6439673" cy="4142061"/>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78044" y="2463317"/>
            <a:ext cx="1591059" cy="912091"/>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Picture 1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27265" y="2519320"/>
            <a:ext cx="1054647" cy="795404"/>
          </a:xfrm>
          <a:prstGeom prst="rect">
            <a:avLst/>
          </a:prstGeom>
        </p:spPr>
      </p:pic>
    </p:spTree>
    <p:extLst>
      <p:ext uri="{BB962C8B-B14F-4D97-AF65-F5344CB8AC3E}">
        <p14:creationId xmlns:p14="http://schemas.microsoft.com/office/powerpoint/2010/main" val="10202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wipe(left)">
                                      <p:cBhvr>
                                        <p:cTn id="7" dur="500"/>
                                        <p:tgtEl>
                                          <p:spTgt spid="3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wipe(left)">
                                      <p:cBhvr>
                                        <p:cTn id="11" dur="500"/>
                                        <p:tgtEl>
                                          <p:spTgt spid="30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wipe(left)">
                                      <p:cBhvr>
                                        <p:cTn id="15"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227449" y="1681007"/>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29" y="289511"/>
            <a:ext cx="11107985" cy="899665"/>
          </a:xfrm>
        </p:spPr>
        <p:txBody>
          <a:bodyPr/>
          <a:lstStyle/>
          <a:p>
            <a:r>
              <a:rPr lang="en-US" sz="4400" dirty="0"/>
              <a:t>Accelerate development with Cosmos DB Graph (Gremlin) API</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spc="3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Lab 1</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 name="Group 57"/>
          <p:cNvGrpSpPr/>
          <p:nvPr/>
        </p:nvGrpSpPr>
        <p:grpSpPr>
          <a:xfrm>
            <a:off x="5707941" y="2238376"/>
            <a:ext cx="5897139" cy="3973084"/>
            <a:chOff x="2704454" y="2882952"/>
            <a:chExt cx="4004355" cy="1966120"/>
          </a:xfrm>
          <a:solidFill>
            <a:schemeClr val="accent3">
              <a:lumMod val="75000"/>
              <a:alpha val="40000"/>
            </a:schemeClr>
          </a:solidFill>
        </p:grpSpPr>
        <p:sp>
          <p:nvSpPr>
            <p:cNvPr id="59" name="Freeform 12"/>
            <p:cNvSpPr>
              <a:spLocks noEditPoints="1"/>
            </p:cNvSpPr>
            <p:nvPr/>
          </p:nvSpPr>
          <p:spPr bwMode="auto">
            <a:xfrm>
              <a:off x="2704454" y="2882952"/>
              <a:ext cx="1824792" cy="1966120"/>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3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19 w 954"/>
                <a:gd name="T43" fmla="*/ 0 h 1027"/>
                <a:gd name="T44" fmla="*/ 948 w 954"/>
                <a:gd name="T45" fmla="*/ 13 h 1027"/>
                <a:gd name="T46" fmla="*/ 892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2 w 954"/>
                <a:gd name="T63" fmla="*/ 138 h 1027"/>
                <a:gd name="T64" fmla="*/ 517 w 954"/>
                <a:gd name="T65" fmla="*/ 181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8 w 954"/>
                <a:gd name="T91" fmla="*/ 765 h 1027"/>
                <a:gd name="T92" fmla="*/ 618 w 954"/>
                <a:gd name="T93" fmla="*/ 1010 h 1027"/>
                <a:gd name="T94" fmla="*/ 398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6"/>
                    <a:pt x="243" y="427"/>
                    <a:pt x="243" y="428"/>
                  </a:cubicBezTo>
                  <a:cubicBezTo>
                    <a:pt x="243" y="434"/>
                    <a:pt x="238" y="439"/>
                    <a:pt x="233" y="439"/>
                  </a:cubicBezTo>
                  <a:cubicBezTo>
                    <a:pt x="228" y="439"/>
                    <a:pt x="225" y="437"/>
                    <a:pt x="223" y="433"/>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90"/>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0" y="189"/>
                  </a:cubicBezTo>
                  <a:cubicBezTo>
                    <a:pt x="0" y="184"/>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3"/>
                  </a:cubicBezTo>
                  <a:cubicBezTo>
                    <a:pt x="94" y="121"/>
                    <a:pt x="94" y="121"/>
                    <a:pt x="94" y="121"/>
                  </a:cubicBezTo>
                  <a:cubicBezTo>
                    <a:pt x="95" y="119"/>
                    <a:pt x="97" y="118"/>
                    <a:pt x="99" y="118"/>
                  </a:cubicBezTo>
                  <a:cubicBezTo>
                    <a:pt x="101" y="117"/>
                    <a:pt x="101" y="117"/>
                    <a:pt x="101" y="117"/>
                  </a:cubicBezTo>
                  <a:cubicBezTo>
                    <a:pt x="100" y="116"/>
                    <a:pt x="100" y="114"/>
                    <a:pt x="100" y="113"/>
                  </a:cubicBezTo>
                  <a:cubicBezTo>
                    <a:pt x="100" y="109"/>
                    <a:pt x="102" y="106"/>
                    <a:pt x="105" y="104"/>
                  </a:cubicBezTo>
                  <a:cubicBezTo>
                    <a:pt x="137" y="85"/>
                    <a:pt x="137" y="85"/>
                    <a:pt x="137" y="85"/>
                  </a:cubicBezTo>
                  <a:cubicBezTo>
                    <a:pt x="138" y="85"/>
                    <a:pt x="139" y="84"/>
                    <a:pt x="140" y="84"/>
                  </a:cubicBezTo>
                  <a:cubicBezTo>
                    <a:pt x="213" y="65"/>
                    <a:pt x="213" y="65"/>
                    <a:pt x="213" y="65"/>
                  </a:cubicBezTo>
                  <a:cubicBezTo>
                    <a:pt x="215" y="65"/>
                    <a:pt x="216" y="64"/>
                    <a:pt x="217" y="65"/>
                  </a:cubicBezTo>
                  <a:cubicBezTo>
                    <a:pt x="310" y="76"/>
                    <a:pt x="310" y="76"/>
                    <a:pt x="310" y="76"/>
                  </a:cubicBezTo>
                  <a:cubicBezTo>
                    <a:pt x="380" y="82"/>
                    <a:pt x="380" y="82"/>
                    <a:pt x="380" y="82"/>
                  </a:cubicBezTo>
                  <a:cubicBezTo>
                    <a:pt x="379" y="80"/>
                    <a:pt x="379" y="80"/>
                    <a:pt x="379" y="80"/>
                  </a:cubicBezTo>
                  <a:cubicBezTo>
                    <a:pt x="377" y="77"/>
                    <a:pt x="377" y="74"/>
                    <a:pt x="378" y="72"/>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39" y="60"/>
                  </a:cubicBezTo>
                  <a:cubicBezTo>
                    <a:pt x="540" y="61"/>
                    <a:pt x="543" y="68"/>
                    <a:pt x="545" y="75"/>
                  </a:cubicBezTo>
                  <a:cubicBezTo>
                    <a:pt x="548" y="74"/>
                    <a:pt x="550" y="73"/>
                    <a:pt x="553" y="71"/>
                  </a:cubicBezTo>
                  <a:cubicBezTo>
                    <a:pt x="580" y="44"/>
                    <a:pt x="580" y="44"/>
                    <a:pt x="580" y="44"/>
                  </a:cubicBezTo>
                  <a:cubicBezTo>
                    <a:pt x="581" y="43"/>
                    <a:pt x="582" y="42"/>
                    <a:pt x="583" y="42"/>
                  </a:cubicBezTo>
                  <a:cubicBezTo>
                    <a:pt x="609" y="31"/>
                    <a:pt x="609" y="31"/>
                    <a:pt x="609" y="31"/>
                  </a:cubicBezTo>
                  <a:cubicBezTo>
                    <a:pt x="604" y="28"/>
                    <a:pt x="604" y="28"/>
                    <a:pt x="604" y="28"/>
                  </a:cubicBezTo>
                  <a:cubicBezTo>
                    <a:pt x="600" y="25"/>
                    <a:pt x="598" y="21"/>
                    <a:pt x="599" y="17"/>
                  </a:cubicBezTo>
                  <a:cubicBezTo>
                    <a:pt x="600" y="13"/>
                    <a:pt x="603" y="10"/>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9"/>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1" y="47"/>
                    <a:pt x="901" y="61"/>
                    <a:pt x="892" y="74"/>
                  </a:cubicBezTo>
                  <a:cubicBezTo>
                    <a:pt x="892" y="82"/>
                    <a:pt x="892" y="82"/>
                    <a:pt x="892" y="82"/>
                  </a:cubicBezTo>
                  <a:cubicBezTo>
                    <a:pt x="892" y="85"/>
                    <a:pt x="891" y="88"/>
                    <a:pt x="889" y="90"/>
                  </a:cubicBezTo>
                  <a:cubicBezTo>
                    <a:pt x="874" y="102"/>
                    <a:pt x="874" y="102"/>
                    <a:pt x="874" y="102"/>
                  </a:cubicBezTo>
                  <a:cubicBezTo>
                    <a:pt x="873" y="103"/>
                    <a:pt x="871" y="104"/>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7"/>
                    <a:pt x="637" y="57"/>
                    <a:pt x="637" y="57"/>
                  </a:cubicBezTo>
                  <a:cubicBezTo>
                    <a:pt x="640" y="60"/>
                    <a:pt x="640" y="60"/>
                    <a:pt x="640" y="60"/>
                  </a:cubicBezTo>
                  <a:cubicBezTo>
                    <a:pt x="666" y="75"/>
                    <a:pt x="666" y="75"/>
                    <a:pt x="666" y="75"/>
                  </a:cubicBezTo>
                  <a:cubicBezTo>
                    <a:pt x="669" y="76"/>
                    <a:pt x="670" y="79"/>
                    <a:pt x="671" y="83"/>
                  </a:cubicBezTo>
                  <a:cubicBezTo>
                    <a:pt x="674" y="110"/>
                    <a:pt x="674" y="110"/>
                    <a:pt x="674" y="110"/>
                  </a:cubicBezTo>
                  <a:cubicBezTo>
                    <a:pt x="674" y="116"/>
                    <a:pt x="670" y="121"/>
                    <a:pt x="665" y="122"/>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2" y="138"/>
                    <a:pt x="502" y="138"/>
                    <a:pt x="502" y="138"/>
                  </a:cubicBezTo>
                  <a:cubicBezTo>
                    <a:pt x="479" y="161"/>
                    <a:pt x="479" y="161"/>
                    <a:pt x="479" y="161"/>
                  </a:cubicBezTo>
                  <a:cubicBezTo>
                    <a:pt x="510" y="172"/>
                    <a:pt x="510" y="172"/>
                    <a:pt x="510" y="172"/>
                  </a:cubicBezTo>
                  <a:cubicBezTo>
                    <a:pt x="513" y="173"/>
                    <a:pt x="515" y="175"/>
                    <a:pt x="516" y="178"/>
                  </a:cubicBezTo>
                  <a:cubicBezTo>
                    <a:pt x="516"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40"/>
                  </a:cubicBezTo>
                  <a:cubicBezTo>
                    <a:pt x="455" y="369"/>
                    <a:pt x="455" y="369"/>
                    <a:pt x="455" y="369"/>
                  </a:cubicBezTo>
                  <a:cubicBezTo>
                    <a:pt x="451" y="402"/>
                    <a:pt x="451" y="402"/>
                    <a:pt x="451" y="402"/>
                  </a:cubicBezTo>
                  <a:cubicBezTo>
                    <a:pt x="450" y="407"/>
                    <a:pt x="446" y="410"/>
                    <a:pt x="442" y="411"/>
                  </a:cubicBezTo>
                  <a:cubicBezTo>
                    <a:pt x="427" y="412"/>
                    <a:pt x="427" y="412"/>
                    <a:pt x="427" y="412"/>
                  </a:cubicBezTo>
                  <a:cubicBezTo>
                    <a:pt x="422" y="413"/>
                    <a:pt x="418" y="410"/>
                    <a:pt x="417" y="406"/>
                  </a:cubicBezTo>
                  <a:cubicBezTo>
                    <a:pt x="403" y="376"/>
                    <a:pt x="403" y="376"/>
                    <a:pt x="403" y="376"/>
                  </a:cubicBezTo>
                  <a:cubicBezTo>
                    <a:pt x="343" y="394"/>
                    <a:pt x="343" y="394"/>
                    <a:pt x="343" y="394"/>
                  </a:cubicBezTo>
                  <a:cubicBezTo>
                    <a:pt x="331" y="437"/>
                    <a:pt x="331" y="437"/>
                    <a:pt x="331" y="437"/>
                  </a:cubicBezTo>
                  <a:cubicBezTo>
                    <a:pt x="339" y="440"/>
                    <a:pt x="348" y="442"/>
                    <a:pt x="351"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7"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1"/>
                    <a:pt x="745" y="661"/>
                    <a:pt x="745" y="661"/>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moveTo>
                    <a:pt x="389" y="495"/>
                  </a:moveTo>
                  <a:cubicBezTo>
                    <a:pt x="398" y="515"/>
                    <a:pt x="398" y="515"/>
                    <a:pt x="398" y="515"/>
                  </a:cubicBezTo>
                  <a:cubicBezTo>
                    <a:pt x="398" y="498"/>
                    <a:pt x="398" y="498"/>
                    <a:pt x="398" y="498"/>
                  </a:cubicBezTo>
                  <a:cubicBezTo>
                    <a:pt x="389" y="495"/>
                    <a:pt x="389" y="495"/>
                    <a:pt x="389"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Shape 59"/>
            <p:cNvSpPr>
              <a:spLocks/>
            </p:cNvSpPr>
            <p:nvPr/>
          </p:nvSpPr>
          <p:spPr bwMode="auto">
            <a:xfrm>
              <a:off x="3519168" y="2953612"/>
              <a:ext cx="3189641" cy="1808166"/>
            </a:xfrm>
            <a:custGeom>
              <a:avLst/>
              <a:gdLst>
                <a:gd name="connsiteX0" fmla="*/ 2787695 w 3189641"/>
                <a:gd name="connsiteY0" fmla="*/ 1693699 h 1808166"/>
                <a:gd name="connsiteX1" fmla="*/ 2791123 w 3189641"/>
                <a:gd name="connsiteY1" fmla="*/ 1694404 h 1808166"/>
                <a:gd name="connsiteX2" fmla="*/ 2794553 w 3189641"/>
                <a:gd name="connsiteY2" fmla="*/ 1693700 h 1808166"/>
                <a:gd name="connsiteX3" fmla="*/ 2822611 w 3189641"/>
                <a:gd name="connsiteY3" fmla="*/ 1697537 h 1808166"/>
                <a:gd name="connsiteX4" fmla="*/ 2839446 w 3189641"/>
                <a:gd name="connsiteY4" fmla="*/ 1710966 h 1808166"/>
                <a:gd name="connsiteX5" fmla="*/ 2835705 w 3189641"/>
                <a:gd name="connsiteY5" fmla="*/ 1732069 h 1808166"/>
                <a:gd name="connsiteX6" fmla="*/ 2807647 w 3189641"/>
                <a:gd name="connsiteY6" fmla="*/ 1760847 h 1808166"/>
                <a:gd name="connsiteX7" fmla="*/ 2792683 w 3189641"/>
                <a:gd name="connsiteY7" fmla="*/ 1766602 h 1808166"/>
                <a:gd name="connsiteX8" fmla="*/ 2789942 w 3189641"/>
                <a:gd name="connsiteY8" fmla="*/ 1765666 h 1808166"/>
                <a:gd name="connsiteX9" fmla="*/ 2787695 w 3189641"/>
                <a:gd name="connsiteY9" fmla="*/ 1766601 h 1808166"/>
                <a:gd name="connsiteX10" fmla="*/ 2779797 w 3189641"/>
                <a:gd name="connsiteY10" fmla="*/ 1764683 h 1808166"/>
                <a:gd name="connsiteX11" fmla="*/ 2765976 w 3189641"/>
                <a:gd name="connsiteY11" fmla="*/ 1749335 h 1808166"/>
                <a:gd name="connsiteX12" fmla="*/ 2762028 w 3189641"/>
                <a:gd name="connsiteY12" fmla="*/ 1716721 h 1808166"/>
                <a:gd name="connsiteX13" fmla="*/ 2767951 w 3189641"/>
                <a:gd name="connsiteY13" fmla="*/ 1697536 h 1808166"/>
                <a:gd name="connsiteX14" fmla="*/ 2787695 w 3189641"/>
                <a:gd name="connsiteY14" fmla="*/ 1693699 h 1808166"/>
                <a:gd name="connsiteX15" fmla="*/ 3050931 w 3189641"/>
                <a:gd name="connsiteY15" fmla="*/ 1689536 h 1808166"/>
                <a:gd name="connsiteX16" fmla="*/ 3051588 w 3189641"/>
                <a:gd name="connsiteY16" fmla="*/ 1690309 h 1808166"/>
                <a:gd name="connsiteX17" fmla="*/ 3059244 w 3189641"/>
                <a:gd name="connsiteY17" fmla="*/ 1689537 h 1808166"/>
                <a:gd name="connsiteX18" fmla="*/ 3070630 w 3189641"/>
                <a:gd name="connsiteY18" fmla="*/ 1702930 h 1808166"/>
                <a:gd name="connsiteX19" fmla="*/ 3076323 w 3189641"/>
                <a:gd name="connsiteY19" fmla="*/ 1723977 h 1808166"/>
                <a:gd name="connsiteX20" fmla="*/ 3066835 w 3189641"/>
                <a:gd name="connsiteY20" fmla="*/ 1746938 h 1808166"/>
                <a:gd name="connsiteX21" fmla="*/ 2935898 w 3189641"/>
                <a:gd name="connsiteY21" fmla="*/ 1806253 h 1808166"/>
                <a:gd name="connsiteX22" fmla="*/ 2928308 w 3189641"/>
                <a:gd name="connsiteY22" fmla="*/ 1808166 h 1808166"/>
                <a:gd name="connsiteX23" fmla="*/ 2925727 w 3189641"/>
                <a:gd name="connsiteY23" fmla="*/ 1806721 h 1808166"/>
                <a:gd name="connsiteX24" fmla="*/ 2919995 w 3189641"/>
                <a:gd name="connsiteY24" fmla="*/ 1808165 h 1808166"/>
                <a:gd name="connsiteX25" fmla="*/ 2902916 w 3189641"/>
                <a:gd name="connsiteY25" fmla="*/ 1798598 h 1808166"/>
                <a:gd name="connsiteX26" fmla="*/ 2908609 w 3189641"/>
                <a:gd name="connsiteY26" fmla="*/ 1771811 h 1808166"/>
                <a:gd name="connsiteX27" fmla="*/ 3033853 w 3189641"/>
                <a:gd name="connsiteY27" fmla="*/ 1691449 h 1808166"/>
                <a:gd name="connsiteX28" fmla="*/ 3050931 w 3189641"/>
                <a:gd name="connsiteY28" fmla="*/ 1689536 h 1808166"/>
                <a:gd name="connsiteX29" fmla="*/ 3142468 w 3189641"/>
                <a:gd name="connsiteY29" fmla="*/ 1598088 h 1808166"/>
                <a:gd name="connsiteX30" fmla="*/ 3159472 w 3189641"/>
                <a:gd name="connsiteY30" fmla="*/ 1611481 h 1808166"/>
                <a:gd name="connsiteX31" fmla="*/ 3165140 w 3189641"/>
                <a:gd name="connsiteY31" fmla="*/ 1632528 h 1808166"/>
                <a:gd name="connsiteX32" fmla="*/ 3182145 w 3189641"/>
                <a:gd name="connsiteY32" fmla="*/ 1645922 h 1808166"/>
                <a:gd name="connsiteX33" fmla="*/ 3174587 w 3189641"/>
                <a:gd name="connsiteY33" fmla="*/ 1668883 h 1808166"/>
                <a:gd name="connsiteX34" fmla="*/ 3112238 w 3189641"/>
                <a:gd name="connsiteY34" fmla="*/ 1712890 h 1808166"/>
                <a:gd name="connsiteX35" fmla="*/ 3100901 w 3189641"/>
                <a:gd name="connsiteY35" fmla="*/ 1716717 h 1808166"/>
                <a:gd name="connsiteX36" fmla="*/ 3089565 w 3189641"/>
                <a:gd name="connsiteY36" fmla="*/ 1712890 h 1808166"/>
                <a:gd name="connsiteX37" fmla="*/ 3083897 w 3189641"/>
                <a:gd name="connsiteY37" fmla="*/ 1689930 h 1808166"/>
                <a:gd name="connsiteX38" fmla="*/ 3123574 w 3189641"/>
                <a:gd name="connsiteY38" fmla="*/ 1609568 h 1808166"/>
                <a:gd name="connsiteX39" fmla="*/ 3142468 w 3189641"/>
                <a:gd name="connsiteY39" fmla="*/ 1598088 h 1808166"/>
                <a:gd name="connsiteX40" fmla="*/ 2731430 w 3189641"/>
                <a:gd name="connsiteY40" fmla="*/ 1263638 h 1808166"/>
                <a:gd name="connsiteX41" fmla="*/ 2804291 w 3189641"/>
                <a:gd name="connsiteY41" fmla="*/ 1271300 h 1808166"/>
                <a:gd name="connsiteX42" fmla="*/ 2819630 w 3189641"/>
                <a:gd name="connsiteY42" fmla="*/ 1278963 h 1808166"/>
                <a:gd name="connsiteX43" fmla="*/ 2821547 w 3189641"/>
                <a:gd name="connsiteY43" fmla="*/ 1296202 h 1808166"/>
                <a:gd name="connsiteX44" fmla="*/ 2815795 w 3189641"/>
                <a:gd name="connsiteY44" fmla="*/ 1309611 h 1808166"/>
                <a:gd name="connsiteX45" fmla="*/ 2842639 w 3189641"/>
                <a:gd name="connsiteY45" fmla="*/ 1319189 h 1808166"/>
                <a:gd name="connsiteX46" fmla="*/ 2869482 w 3189641"/>
                <a:gd name="connsiteY46" fmla="*/ 1273216 h 1808166"/>
                <a:gd name="connsiteX47" fmla="*/ 2882904 w 3189641"/>
                <a:gd name="connsiteY47" fmla="*/ 1263638 h 1808166"/>
                <a:gd name="connsiteX48" fmla="*/ 2898243 w 3189641"/>
                <a:gd name="connsiteY48" fmla="*/ 1269385 h 1808166"/>
                <a:gd name="connsiteX49" fmla="*/ 2930839 w 3189641"/>
                <a:gd name="connsiteY49" fmla="*/ 1298118 h 1808166"/>
                <a:gd name="connsiteX50" fmla="*/ 2938509 w 3189641"/>
                <a:gd name="connsiteY50" fmla="*/ 1309611 h 1808166"/>
                <a:gd name="connsiteX51" fmla="*/ 2951930 w 3189641"/>
                <a:gd name="connsiteY51" fmla="*/ 1378570 h 1808166"/>
                <a:gd name="connsiteX52" fmla="*/ 3003700 w 3189641"/>
                <a:gd name="connsiteY52" fmla="*/ 1460938 h 1808166"/>
                <a:gd name="connsiteX53" fmla="*/ 3005617 w 3189641"/>
                <a:gd name="connsiteY53" fmla="*/ 1480094 h 1808166"/>
                <a:gd name="connsiteX54" fmla="*/ 2950013 w 3189641"/>
                <a:gd name="connsiteY54" fmla="*/ 1589279 h 1808166"/>
                <a:gd name="connsiteX55" fmla="*/ 2946178 w 3189641"/>
                <a:gd name="connsiteY55" fmla="*/ 1595026 h 1808166"/>
                <a:gd name="connsiteX56" fmla="*/ 2875234 w 3189641"/>
                <a:gd name="connsiteY56" fmla="*/ 1654407 h 1808166"/>
                <a:gd name="connsiteX57" fmla="*/ 2867565 w 3189641"/>
                <a:gd name="connsiteY57" fmla="*/ 1658238 h 1808166"/>
                <a:gd name="connsiteX58" fmla="*/ 2802373 w 3189641"/>
                <a:gd name="connsiteY58" fmla="*/ 1679309 h 1808166"/>
                <a:gd name="connsiteX59" fmla="*/ 2796621 w 3189641"/>
                <a:gd name="connsiteY59" fmla="*/ 1679309 h 1808166"/>
                <a:gd name="connsiteX60" fmla="*/ 2788952 w 3189641"/>
                <a:gd name="connsiteY60" fmla="*/ 1679309 h 1808166"/>
                <a:gd name="connsiteX61" fmla="*/ 2733347 w 3189641"/>
                <a:gd name="connsiteY61" fmla="*/ 1639083 h 1808166"/>
                <a:gd name="connsiteX62" fmla="*/ 2710338 w 3189641"/>
                <a:gd name="connsiteY62" fmla="*/ 1600772 h 1808166"/>
                <a:gd name="connsiteX63" fmla="*/ 2662403 w 3189641"/>
                <a:gd name="connsiteY63" fmla="*/ 1564377 h 1808166"/>
                <a:gd name="connsiteX64" fmla="*/ 2566533 w 3189641"/>
                <a:gd name="connsiteY64" fmla="*/ 1612266 h 1808166"/>
                <a:gd name="connsiteX65" fmla="*/ 2556946 w 3189641"/>
                <a:gd name="connsiteY65" fmla="*/ 1616097 h 1808166"/>
                <a:gd name="connsiteX66" fmla="*/ 2461077 w 3189641"/>
                <a:gd name="connsiteY66" fmla="*/ 1619928 h 1808166"/>
                <a:gd name="connsiteX67" fmla="*/ 2443820 w 3189641"/>
                <a:gd name="connsiteY67" fmla="*/ 1610350 h 1808166"/>
                <a:gd name="connsiteX68" fmla="*/ 2441903 w 3189641"/>
                <a:gd name="connsiteY68" fmla="*/ 1591195 h 1808166"/>
                <a:gd name="connsiteX69" fmla="*/ 2455324 w 3189641"/>
                <a:gd name="connsiteY69" fmla="*/ 1566293 h 1808166"/>
                <a:gd name="connsiteX70" fmla="*/ 2464911 w 3189641"/>
                <a:gd name="connsiteY70" fmla="*/ 1418797 h 1808166"/>
                <a:gd name="connsiteX71" fmla="*/ 2480251 w 3189641"/>
                <a:gd name="connsiteY71" fmla="*/ 1401557 h 1808166"/>
                <a:gd name="connsiteX72" fmla="*/ 2560781 w 3189641"/>
                <a:gd name="connsiteY72" fmla="*/ 1380486 h 1808166"/>
                <a:gd name="connsiteX73" fmla="*/ 2583790 w 3189641"/>
                <a:gd name="connsiteY73" fmla="*/ 1355584 h 1808166"/>
                <a:gd name="connsiteX74" fmla="*/ 2585707 w 3189641"/>
                <a:gd name="connsiteY74" fmla="*/ 1351753 h 1808166"/>
                <a:gd name="connsiteX75" fmla="*/ 2660486 w 3189641"/>
                <a:gd name="connsiteY75" fmla="*/ 1296202 h 1808166"/>
                <a:gd name="connsiteX76" fmla="*/ 2681577 w 3189641"/>
                <a:gd name="connsiteY76" fmla="*/ 1294287 h 1808166"/>
                <a:gd name="connsiteX77" fmla="*/ 2698834 w 3189641"/>
                <a:gd name="connsiteY77" fmla="*/ 1305780 h 1808166"/>
                <a:gd name="connsiteX78" fmla="*/ 2710338 w 3189641"/>
                <a:gd name="connsiteY78" fmla="*/ 1277047 h 1808166"/>
                <a:gd name="connsiteX79" fmla="*/ 2731430 w 3189641"/>
                <a:gd name="connsiteY79" fmla="*/ 1263638 h 1808166"/>
                <a:gd name="connsiteX80" fmla="*/ 1753708 w 3189641"/>
                <a:gd name="connsiteY80" fmla="*/ 1244762 h 1808166"/>
                <a:gd name="connsiteX81" fmla="*/ 1767202 w 3189641"/>
                <a:gd name="connsiteY81" fmla="*/ 1260004 h 1808166"/>
                <a:gd name="connsiteX82" fmla="*/ 1774913 w 3189641"/>
                <a:gd name="connsiteY82" fmla="*/ 1298106 h 1808166"/>
                <a:gd name="connsiteX83" fmla="*/ 1774913 w 3189641"/>
                <a:gd name="connsiteY83" fmla="*/ 1307632 h 1808166"/>
                <a:gd name="connsiteX84" fmla="*/ 1724792 w 3189641"/>
                <a:gd name="connsiteY84" fmla="*/ 1458138 h 1808166"/>
                <a:gd name="connsiteX85" fmla="*/ 1713225 w 3189641"/>
                <a:gd name="connsiteY85" fmla="*/ 1471474 h 1808166"/>
                <a:gd name="connsiteX86" fmla="*/ 1705514 w 3189641"/>
                <a:gd name="connsiteY86" fmla="*/ 1471474 h 1808166"/>
                <a:gd name="connsiteX87" fmla="*/ 1695875 w 3189641"/>
                <a:gd name="connsiteY87" fmla="*/ 1469569 h 1808166"/>
                <a:gd name="connsiteX88" fmla="*/ 1653465 w 3189641"/>
                <a:gd name="connsiteY88" fmla="*/ 1444802 h 1808166"/>
                <a:gd name="connsiteX89" fmla="*/ 1647682 w 3189641"/>
                <a:gd name="connsiteY89" fmla="*/ 1418130 h 1808166"/>
                <a:gd name="connsiteX90" fmla="*/ 1657320 w 3189641"/>
                <a:gd name="connsiteY90" fmla="*/ 1399079 h 1808166"/>
                <a:gd name="connsiteX91" fmla="*/ 1663104 w 3189641"/>
                <a:gd name="connsiteY91" fmla="*/ 1343830 h 1808166"/>
                <a:gd name="connsiteX92" fmla="*/ 1666959 w 3189641"/>
                <a:gd name="connsiteY92" fmla="*/ 1334304 h 1808166"/>
                <a:gd name="connsiteX93" fmla="*/ 1686237 w 3189641"/>
                <a:gd name="connsiteY93" fmla="*/ 1305727 h 1808166"/>
                <a:gd name="connsiteX94" fmla="*/ 1688164 w 3189641"/>
                <a:gd name="connsiteY94" fmla="*/ 1303822 h 1808166"/>
                <a:gd name="connsiteX95" fmla="*/ 1732503 w 3189641"/>
                <a:gd name="connsiteY95" fmla="*/ 1250478 h 1808166"/>
                <a:gd name="connsiteX96" fmla="*/ 1753708 w 3189641"/>
                <a:gd name="connsiteY96" fmla="*/ 1244762 h 1808166"/>
                <a:gd name="connsiteX97" fmla="*/ 2642279 w 3189641"/>
                <a:gd name="connsiteY97" fmla="*/ 1178336 h 1808166"/>
                <a:gd name="connsiteX98" fmla="*/ 2671722 w 3189641"/>
                <a:gd name="connsiteY98" fmla="*/ 1182312 h 1808166"/>
                <a:gd name="connsiteX99" fmla="*/ 2687425 w 3189641"/>
                <a:gd name="connsiteY99" fmla="*/ 1204179 h 1808166"/>
                <a:gd name="connsiteX100" fmla="*/ 2667796 w 3189641"/>
                <a:gd name="connsiteY100" fmla="*/ 1222070 h 1808166"/>
                <a:gd name="connsiteX101" fmla="*/ 2665833 w 3189641"/>
                <a:gd name="connsiteY101" fmla="*/ 1222070 h 1808166"/>
                <a:gd name="connsiteX102" fmla="*/ 2636391 w 3189641"/>
                <a:gd name="connsiteY102" fmla="*/ 1218094 h 1808166"/>
                <a:gd name="connsiteX103" fmla="*/ 2618725 w 3189641"/>
                <a:gd name="connsiteY103" fmla="*/ 1196227 h 1808166"/>
                <a:gd name="connsiteX104" fmla="*/ 2642279 w 3189641"/>
                <a:gd name="connsiteY104" fmla="*/ 1178336 h 1808166"/>
                <a:gd name="connsiteX105" fmla="*/ 2520881 w 3189641"/>
                <a:gd name="connsiteY105" fmla="*/ 1153359 h 1808166"/>
                <a:gd name="connsiteX106" fmla="*/ 2601458 w 3189641"/>
                <a:gd name="connsiteY106" fmla="*/ 1172843 h 1808166"/>
                <a:gd name="connsiteX107" fmla="*/ 2616806 w 3189641"/>
                <a:gd name="connsiteY107" fmla="*/ 1198172 h 1808166"/>
                <a:gd name="connsiteX108" fmla="*/ 2597621 w 3189641"/>
                <a:gd name="connsiteY108" fmla="*/ 1213759 h 1808166"/>
                <a:gd name="connsiteX109" fmla="*/ 2593784 w 3189641"/>
                <a:gd name="connsiteY109" fmla="*/ 1211811 h 1808166"/>
                <a:gd name="connsiteX110" fmla="*/ 2511289 w 3189641"/>
                <a:gd name="connsiteY110" fmla="*/ 1192327 h 1808166"/>
                <a:gd name="connsiteX111" fmla="*/ 2495941 w 3189641"/>
                <a:gd name="connsiteY111" fmla="*/ 1168946 h 1808166"/>
                <a:gd name="connsiteX112" fmla="*/ 2520881 w 3189641"/>
                <a:gd name="connsiteY112" fmla="*/ 1153359 h 1808166"/>
                <a:gd name="connsiteX113" fmla="*/ 3103143 w 3189641"/>
                <a:gd name="connsiteY113" fmla="*/ 1146022 h 1808166"/>
                <a:gd name="connsiteX114" fmla="*/ 3117816 w 3189641"/>
                <a:gd name="connsiteY114" fmla="*/ 1150899 h 1808166"/>
                <a:gd name="connsiteX115" fmla="*/ 3183034 w 3189641"/>
                <a:gd name="connsiteY115" fmla="*/ 1203579 h 1808166"/>
                <a:gd name="connsiteX116" fmla="*/ 3184897 w 3189641"/>
                <a:gd name="connsiteY116" fmla="*/ 1230894 h 1808166"/>
                <a:gd name="connsiteX117" fmla="*/ 3169990 w 3189641"/>
                <a:gd name="connsiteY117" fmla="*/ 1238698 h 1808166"/>
                <a:gd name="connsiteX118" fmla="*/ 3158810 w 3189641"/>
                <a:gd name="connsiteY118" fmla="*/ 1234796 h 1808166"/>
                <a:gd name="connsiteX119" fmla="*/ 3093593 w 3189641"/>
                <a:gd name="connsiteY119" fmla="*/ 1182117 h 1808166"/>
                <a:gd name="connsiteX120" fmla="*/ 3089866 w 3189641"/>
                <a:gd name="connsiteY120" fmla="*/ 1152851 h 1808166"/>
                <a:gd name="connsiteX121" fmla="*/ 3103143 w 3189641"/>
                <a:gd name="connsiteY121" fmla="*/ 1146022 h 1808166"/>
                <a:gd name="connsiteX122" fmla="*/ 3051020 w 3189641"/>
                <a:gd name="connsiteY122" fmla="*/ 1096114 h 1808166"/>
                <a:gd name="connsiteX123" fmla="*/ 3065446 w 3189641"/>
                <a:gd name="connsiteY123" fmla="*/ 1100947 h 1808166"/>
                <a:gd name="connsiteX124" fmla="*/ 3086964 w 3189641"/>
                <a:gd name="connsiteY124" fmla="*/ 1118347 h 1808166"/>
                <a:gd name="connsiteX125" fmla="*/ 3090876 w 3189641"/>
                <a:gd name="connsiteY125" fmla="*/ 1143481 h 1808166"/>
                <a:gd name="connsiteX126" fmla="*/ 3079139 w 3189641"/>
                <a:gd name="connsiteY126" fmla="*/ 1166681 h 1808166"/>
                <a:gd name="connsiteX127" fmla="*/ 3061534 w 3189641"/>
                <a:gd name="connsiteY127" fmla="*/ 1176348 h 1808166"/>
                <a:gd name="connsiteX128" fmla="*/ 3051754 w 3189641"/>
                <a:gd name="connsiteY128" fmla="*/ 1174415 h 1808166"/>
                <a:gd name="connsiteX129" fmla="*/ 3043929 w 3189641"/>
                <a:gd name="connsiteY129" fmla="*/ 1147348 h 1808166"/>
                <a:gd name="connsiteX130" fmla="*/ 3047842 w 3189641"/>
                <a:gd name="connsiteY130" fmla="*/ 1137681 h 1808166"/>
                <a:gd name="connsiteX131" fmla="*/ 3040017 w 3189641"/>
                <a:gd name="connsiteY131" fmla="*/ 1129948 h 1808166"/>
                <a:gd name="connsiteX132" fmla="*/ 3038061 w 3189641"/>
                <a:gd name="connsiteY132" fmla="*/ 1102881 h 1808166"/>
                <a:gd name="connsiteX133" fmla="*/ 3051020 w 3189641"/>
                <a:gd name="connsiteY133" fmla="*/ 1096114 h 1808166"/>
                <a:gd name="connsiteX134" fmla="*/ 2822604 w 3189641"/>
                <a:gd name="connsiteY134" fmla="*/ 1070225 h 1808166"/>
                <a:gd name="connsiteX135" fmla="*/ 2841944 w 3189641"/>
                <a:gd name="connsiteY135" fmla="*/ 1078029 h 1808166"/>
                <a:gd name="connsiteX136" fmla="*/ 2857416 w 3189641"/>
                <a:gd name="connsiteY136" fmla="*/ 1097540 h 1808166"/>
                <a:gd name="connsiteX137" fmla="*/ 2878690 w 3189641"/>
                <a:gd name="connsiteY137" fmla="*/ 1087785 h 1808166"/>
                <a:gd name="connsiteX138" fmla="*/ 2896096 w 3189641"/>
                <a:gd name="connsiteY138" fmla="*/ 1087785 h 1808166"/>
                <a:gd name="connsiteX139" fmla="*/ 3004401 w 3189641"/>
                <a:gd name="connsiteY139" fmla="*/ 1144367 h 1808166"/>
                <a:gd name="connsiteX140" fmla="*/ 3010203 w 3189641"/>
                <a:gd name="connsiteY140" fmla="*/ 1150220 h 1808166"/>
                <a:gd name="connsiteX141" fmla="*/ 3070158 w 3189641"/>
                <a:gd name="connsiteY141" fmla="*/ 1228265 h 1808166"/>
                <a:gd name="connsiteX142" fmla="*/ 3068224 w 3189641"/>
                <a:gd name="connsiteY142" fmla="*/ 1253629 h 1808166"/>
                <a:gd name="connsiteX143" fmla="*/ 3054686 w 3189641"/>
                <a:gd name="connsiteY143" fmla="*/ 1259482 h 1808166"/>
                <a:gd name="connsiteX144" fmla="*/ 3043082 w 3189641"/>
                <a:gd name="connsiteY144" fmla="*/ 1257531 h 1808166"/>
                <a:gd name="connsiteX145" fmla="*/ 2969589 w 3189641"/>
                <a:gd name="connsiteY145" fmla="*/ 1206802 h 1808166"/>
                <a:gd name="connsiteX146" fmla="*/ 2954117 w 3189641"/>
                <a:gd name="connsiteY146" fmla="*/ 1222411 h 1808166"/>
                <a:gd name="connsiteX147" fmla="*/ 2930909 w 3189641"/>
                <a:gd name="connsiteY147" fmla="*/ 1226313 h 1808166"/>
                <a:gd name="connsiteX148" fmla="*/ 2876756 w 3189641"/>
                <a:gd name="connsiteY148" fmla="*/ 1198998 h 1808166"/>
                <a:gd name="connsiteX149" fmla="*/ 2865152 w 3189641"/>
                <a:gd name="connsiteY149" fmla="*/ 1177536 h 1808166"/>
                <a:gd name="connsiteX150" fmla="*/ 2867086 w 3189641"/>
                <a:gd name="connsiteY150" fmla="*/ 1171683 h 1808166"/>
                <a:gd name="connsiteX151" fmla="*/ 2811000 w 3189641"/>
                <a:gd name="connsiteY151" fmla="*/ 1148269 h 1808166"/>
                <a:gd name="connsiteX152" fmla="*/ 2799396 w 3189641"/>
                <a:gd name="connsiteY152" fmla="*/ 1124856 h 1808166"/>
                <a:gd name="connsiteX153" fmla="*/ 2807132 w 3189641"/>
                <a:gd name="connsiteY153" fmla="*/ 1085834 h 1808166"/>
                <a:gd name="connsiteX154" fmla="*/ 2822604 w 3189641"/>
                <a:gd name="connsiteY154" fmla="*/ 1070225 h 1808166"/>
                <a:gd name="connsiteX155" fmla="*/ 2717507 w 3189641"/>
                <a:gd name="connsiteY155" fmla="*/ 1051647 h 1808166"/>
                <a:gd name="connsiteX156" fmla="*/ 2748805 w 3189641"/>
                <a:gd name="connsiteY156" fmla="*/ 1051647 h 1808166"/>
                <a:gd name="connsiteX157" fmla="*/ 2768366 w 3189641"/>
                <a:gd name="connsiteY157" fmla="*/ 1072815 h 1808166"/>
                <a:gd name="connsiteX158" fmla="*/ 2748805 w 3189641"/>
                <a:gd name="connsiteY158" fmla="*/ 1092059 h 1808166"/>
                <a:gd name="connsiteX159" fmla="*/ 2731200 w 3189641"/>
                <a:gd name="connsiteY159" fmla="*/ 1092059 h 1808166"/>
                <a:gd name="connsiteX160" fmla="*/ 2709683 w 3189641"/>
                <a:gd name="connsiteY160" fmla="*/ 1144017 h 1808166"/>
                <a:gd name="connsiteX161" fmla="*/ 2690122 w 3189641"/>
                <a:gd name="connsiteY161" fmla="*/ 1155563 h 1808166"/>
                <a:gd name="connsiteX162" fmla="*/ 2682297 w 3189641"/>
                <a:gd name="connsiteY162" fmla="*/ 1153639 h 1808166"/>
                <a:gd name="connsiteX163" fmla="*/ 2672517 w 3189641"/>
                <a:gd name="connsiteY163" fmla="*/ 1128622 h 1808166"/>
                <a:gd name="connsiteX164" fmla="*/ 2699902 w 3189641"/>
                <a:gd name="connsiteY164" fmla="*/ 1065117 h 1808166"/>
                <a:gd name="connsiteX165" fmla="*/ 2717507 w 3189641"/>
                <a:gd name="connsiteY165" fmla="*/ 1051647 h 1808166"/>
                <a:gd name="connsiteX166" fmla="*/ 2387946 w 3189641"/>
                <a:gd name="connsiteY166" fmla="*/ 1004616 h 1808166"/>
                <a:gd name="connsiteX167" fmla="*/ 2399696 w 3189641"/>
                <a:gd name="connsiteY167" fmla="*/ 1011257 h 1808166"/>
                <a:gd name="connsiteX168" fmla="*/ 2482191 w 3189641"/>
                <a:gd name="connsiteY168" fmla="*/ 1094753 h 1808166"/>
                <a:gd name="connsiteX169" fmla="*/ 2487946 w 3189641"/>
                <a:gd name="connsiteY169" fmla="*/ 1111832 h 1808166"/>
                <a:gd name="connsiteX170" fmla="*/ 2478354 w 3189641"/>
                <a:gd name="connsiteY170" fmla="*/ 1161170 h 1808166"/>
                <a:gd name="connsiteX171" fmla="*/ 2464925 w 3189641"/>
                <a:gd name="connsiteY171" fmla="*/ 1176351 h 1808166"/>
                <a:gd name="connsiteX172" fmla="*/ 2459169 w 3189641"/>
                <a:gd name="connsiteY172" fmla="*/ 1176351 h 1808166"/>
                <a:gd name="connsiteX173" fmla="*/ 2443821 w 3189641"/>
                <a:gd name="connsiteY173" fmla="*/ 1170658 h 1808166"/>
                <a:gd name="connsiteX174" fmla="*/ 2420800 w 3189641"/>
                <a:gd name="connsiteY174" fmla="*/ 1147887 h 1808166"/>
                <a:gd name="connsiteX175" fmla="*/ 2416963 w 3189641"/>
                <a:gd name="connsiteY175" fmla="*/ 1138399 h 1808166"/>
                <a:gd name="connsiteX176" fmla="*/ 2397778 w 3189641"/>
                <a:gd name="connsiteY176" fmla="*/ 1077674 h 1808166"/>
                <a:gd name="connsiteX177" fmla="*/ 2369001 w 3189641"/>
                <a:gd name="connsiteY177" fmla="*/ 1034029 h 1808166"/>
                <a:gd name="connsiteX178" fmla="*/ 2374756 w 3189641"/>
                <a:gd name="connsiteY178" fmla="*/ 1009360 h 1808166"/>
                <a:gd name="connsiteX179" fmla="*/ 2387946 w 3189641"/>
                <a:gd name="connsiteY179" fmla="*/ 1004616 h 1808166"/>
                <a:gd name="connsiteX180" fmla="*/ 2648012 w 3189641"/>
                <a:gd name="connsiteY180" fmla="*/ 960202 h 1808166"/>
                <a:gd name="connsiteX181" fmla="*/ 2691968 w 3189641"/>
                <a:gd name="connsiteY181" fmla="*/ 1002034 h 1808166"/>
                <a:gd name="connsiteX182" fmla="*/ 2695790 w 3189641"/>
                <a:gd name="connsiteY182" fmla="*/ 1019147 h 1808166"/>
                <a:gd name="connsiteX183" fmla="*/ 2659479 w 3189641"/>
                <a:gd name="connsiteY183" fmla="*/ 1125629 h 1808166"/>
                <a:gd name="connsiteX184" fmla="*/ 2642279 w 3189641"/>
                <a:gd name="connsiteY184" fmla="*/ 1138939 h 1808166"/>
                <a:gd name="connsiteX185" fmla="*/ 2636545 w 3189641"/>
                <a:gd name="connsiteY185" fmla="*/ 1138939 h 1808166"/>
                <a:gd name="connsiteX186" fmla="*/ 2562011 w 3189641"/>
                <a:gd name="connsiteY186" fmla="*/ 1119925 h 1808166"/>
                <a:gd name="connsiteX187" fmla="*/ 2548633 w 3189641"/>
                <a:gd name="connsiteY187" fmla="*/ 1106614 h 1808166"/>
                <a:gd name="connsiteX188" fmla="*/ 2533344 w 3189641"/>
                <a:gd name="connsiteY188" fmla="*/ 1066684 h 1808166"/>
                <a:gd name="connsiteX189" fmla="*/ 2533344 w 3189641"/>
                <a:gd name="connsiteY189" fmla="*/ 1051472 h 1808166"/>
                <a:gd name="connsiteX190" fmla="*/ 2544811 w 3189641"/>
                <a:gd name="connsiteY190" fmla="*/ 1041965 h 1808166"/>
                <a:gd name="connsiteX191" fmla="*/ 2575389 w 3189641"/>
                <a:gd name="connsiteY191" fmla="*/ 1030556 h 1808166"/>
                <a:gd name="connsiteX192" fmla="*/ 2602145 w 3189641"/>
                <a:gd name="connsiteY192" fmla="*/ 998231 h 1808166"/>
                <a:gd name="connsiteX193" fmla="*/ 2648012 w 3189641"/>
                <a:gd name="connsiteY193" fmla="*/ 960202 h 1808166"/>
                <a:gd name="connsiteX194" fmla="*/ 2885742 w 3189641"/>
                <a:gd name="connsiteY194" fmla="*/ 935259 h 1808166"/>
                <a:gd name="connsiteX195" fmla="*/ 2905536 w 3189641"/>
                <a:gd name="connsiteY195" fmla="*/ 955580 h 1808166"/>
                <a:gd name="connsiteX196" fmla="*/ 2905536 w 3189641"/>
                <a:gd name="connsiteY196" fmla="*/ 964817 h 1808166"/>
                <a:gd name="connsiteX197" fmla="*/ 2885742 w 3189641"/>
                <a:gd name="connsiteY197" fmla="*/ 985139 h 1808166"/>
                <a:gd name="connsiteX198" fmla="*/ 2863969 w 3189641"/>
                <a:gd name="connsiteY198" fmla="*/ 964817 h 1808166"/>
                <a:gd name="connsiteX199" fmla="*/ 2863969 w 3189641"/>
                <a:gd name="connsiteY199" fmla="*/ 955580 h 1808166"/>
                <a:gd name="connsiteX200" fmla="*/ 2885742 w 3189641"/>
                <a:gd name="connsiteY200" fmla="*/ 935259 h 1808166"/>
                <a:gd name="connsiteX201" fmla="*/ 2769073 w 3189641"/>
                <a:gd name="connsiteY201" fmla="*/ 920039 h 1808166"/>
                <a:gd name="connsiteX202" fmla="*/ 2779701 w 3189641"/>
                <a:gd name="connsiteY202" fmla="*/ 924257 h 1808166"/>
                <a:gd name="connsiteX203" fmla="*/ 2787258 w 3189641"/>
                <a:gd name="connsiteY203" fmla="*/ 944877 h 1808166"/>
                <a:gd name="connsiteX204" fmla="*/ 2770254 w 3189641"/>
                <a:gd name="connsiteY204" fmla="*/ 1001114 h 1808166"/>
                <a:gd name="connsiteX205" fmla="*/ 2757028 w 3189641"/>
                <a:gd name="connsiteY205" fmla="*/ 1014236 h 1808166"/>
                <a:gd name="connsiteX206" fmla="*/ 2751360 w 3189641"/>
                <a:gd name="connsiteY206" fmla="*/ 1014236 h 1808166"/>
                <a:gd name="connsiteX207" fmla="*/ 2738134 w 3189641"/>
                <a:gd name="connsiteY207" fmla="*/ 1008612 h 1808166"/>
                <a:gd name="connsiteX208" fmla="*/ 2711682 w 3189641"/>
                <a:gd name="connsiteY208" fmla="*/ 980494 h 1808166"/>
                <a:gd name="connsiteX209" fmla="*/ 2706014 w 3189641"/>
                <a:gd name="connsiteY209" fmla="*/ 965497 h 1808166"/>
                <a:gd name="connsiteX210" fmla="*/ 2715461 w 3189641"/>
                <a:gd name="connsiteY210" fmla="*/ 952375 h 1808166"/>
                <a:gd name="connsiteX211" fmla="*/ 2757028 w 3189641"/>
                <a:gd name="connsiteY211" fmla="*/ 924257 h 1808166"/>
                <a:gd name="connsiteX212" fmla="*/ 2769073 w 3189641"/>
                <a:gd name="connsiteY212" fmla="*/ 920039 h 1808166"/>
                <a:gd name="connsiteX213" fmla="*/ 2690159 w 3189641"/>
                <a:gd name="connsiteY213" fmla="*/ 903956 h 1808166"/>
                <a:gd name="connsiteX214" fmla="*/ 2704942 w 3189641"/>
                <a:gd name="connsiteY214" fmla="*/ 907852 h 1808166"/>
                <a:gd name="connsiteX215" fmla="*/ 2706819 w 3189641"/>
                <a:gd name="connsiteY215" fmla="*/ 937078 h 1808166"/>
                <a:gd name="connsiteX216" fmla="*/ 2691802 w 3189641"/>
                <a:gd name="connsiteY216" fmla="*/ 956563 h 1808166"/>
                <a:gd name="connsiteX217" fmla="*/ 2676784 w 3189641"/>
                <a:gd name="connsiteY217" fmla="*/ 964356 h 1808166"/>
                <a:gd name="connsiteX218" fmla="*/ 2665520 w 3189641"/>
                <a:gd name="connsiteY218" fmla="*/ 960459 h 1808166"/>
                <a:gd name="connsiteX219" fmla="*/ 2661766 w 3189641"/>
                <a:gd name="connsiteY219" fmla="*/ 931233 h 1808166"/>
                <a:gd name="connsiteX220" fmla="*/ 2676784 w 3189641"/>
                <a:gd name="connsiteY220" fmla="*/ 911749 h 1808166"/>
                <a:gd name="connsiteX221" fmla="*/ 2690159 w 3189641"/>
                <a:gd name="connsiteY221" fmla="*/ 903956 h 1808166"/>
                <a:gd name="connsiteX222" fmla="*/ 318217 w 3189641"/>
                <a:gd name="connsiteY222" fmla="*/ 837399 h 1808166"/>
                <a:gd name="connsiteX223" fmla="*/ 342233 w 3189641"/>
                <a:gd name="connsiteY223" fmla="*/ 850701 h 1808166"/>
                <a:gd name="connsiteX224" fmla="*/ 351470 w 3189641"/>
                <a:gd name="connsiteY224" fmla="*/ 875403 h 1808166"/>
                <a:gd name="connsiteX225" fmla="*/ 338539 w 3189641"/>
                <a:gd name="connsiteY225" fmla="*/ 900106 h 1808166"/>
                <a:gd name="connsiteX226" fmla="*/ 332996 w 3189641"/>
                <a:gd name="connsiteY226" fmla="*/ 902006 h 1808166"/>
                <a:gd name="connsiteX227" fmla="*/ 314522 w 3189641"/>
                <a:gd name="connsiteY227" fmla="*/ 888705 h 1808166"/>
                <a:gd name="connsiteX228" fmla="*/ 307133 w 3189641"/>
                <a:gd name="connsiteY228" fmla="*/ 862102 h 1808166"/>
                <a:gd name="connsiteX229" fmla="*/ 318217 w 3189641"/>
                <a:gd name="connsiteY229" fmla="*/ 837399 h 1808166"/>
                <a:gd name="connsiteX230" fmla="*/ 228833 w 3189641"/>
                <a:gd name="connsiteY230" fmla="*/ 785619 h 1808166"/>
                <a:gd name="connsiteX231" fmla="*/ 298493 w 3189641"/>
                <a:gd name="connsiteY231" fmla="*/ 795211 h 1808166"/>
                <a:gd name="connsiteX232" fmla="*/ 315908 w 3189641"/>
                <a:gd name="connsiteY232" fmla="*/ 818233 h 1808166"/>
                <a:gd name="connsiteX233" fmla="*/ 294623 w 3189641"/>
                <a:gd name="connsiteY233" fmla="*/ 835499 h 1808166"/>
                <a:gd name="connsiteX234" fmla="*/ 292688 w 3189641"/>
                <a:gd name="connsiteY234" fmla="*/ 835499 h 1808166"/>
                <a:gd name="connsiteX235" fmla="*/ 223028 w 3189641"/>
                <a:gd name="connsiteY235" fmla="*/ 825907 h 1808166"/>
                <a:gd name="connsiteX236" fmla="*/ 205613 w 3189641"/>
                <a:gd name="connsiteY236" fmla="*/ 802885 h 1808166"/>
                <a:gd name="connsiteX237" fmla="*/ 228833 w 3189641"/>
                <a:gd name="connsiteY237" fmla="*/ 785619 h 1808166"/>
                <a:gd name="connsiteX238" fmla="*/ 19366 w 3189641"/>
                <a:gd name="connsiteY238" fmla="*/ 748207 h 1808166"/>
                <a:gd name="connsiteX239" fmla="*/ 79402 w 3189641"/>
                <a:gd name="connsiteY239" fmla="*/ 748207 h 1808166"/>
                <a:gd name="connsiteX240" fmla="*/ 89085 w 3189641"/>
                <a:gd name="connsiteY240" fmla="*/ 750088 h 1808166"/>
                <a:gd name="connsiteX241" fmla="*/ 116198 w 3189641"/>
                <a:gd name="connsiteY241" fmla="*/ 765131 h 1808166"/>
                <a:gd name="connsiteX242" fmla="*/ 156867 w 3189641"/>
                <a:gd name="connsiteY242" fmla="*/ 782054 h 1808166"/>
                <a:gd name="connsiteX243" fmla="*/ 168487 w 3189641"/>
                <a:gd name="connsiteY243" fmla="*/ 802738 h 1808166"/>
                <a:gd name="connsiteX244" fmla="*/ 151058 w 3189641"/>
                <a:gd name="connsiteY244" fmla="*/ 817781 h 1808166"/>
                <a:gd name="connsiteX245" fmla="*/ 75529 w 3189641"/>
                <a:gd name="connsiteY245" fmla="*/ 827183 h 1808166"/>
                <a:gd name="connsiteX246" fmla="*/ 73592 w 3189641"/>
                <a:gd name="connsiteY246" fmla="*/ 827183 h 1808166"/>
                <a:gd name="connsiteX247" fmla="*/ 54226 w 3189641"/>
                <a:gd name="connsiteY247" fmla="*/ 810260 h 1808166"/>
                <a:gd name="connsiteX248" fmla="*/ 71655 w 3189641"/>
                <a:gd name="connsiteY248" fmla="*/ 787695 h 1808166"/>
                <a:gd name="connsiteX249" fmla="*/ 42243 w 3189641"/>
                <a:gd name="connsiteY249" fmla="*/ 787695 h 1808166"/>
                <a:gd name="connsiteX250" fmla="*/ 19366 w 3189641"/>
                <a:gd name="connsiteY250" fmla="*/ 787695 h 1808166"/>
                <a:gd name="connsiteX251" fmla="*/ 0 w 3189641"/>
                <a:gd name="connsiteY251" fmla="*/ 767011 h 1808166"/>
                <a:gd name="connsiteX252" fmla="*/ 19366 w 3189641"/>
                <a:gd name="connsiteY252" fmla="*/ 748207 h 1808166"/>
                <a:gd name="connsiteX253" fmla="*/ 2861371 w 3189641"/>
                <a:gd name="connsiteY253" fmla="*/ 507118 h 1808166"/>
                <a:gd name="connsiteX254" fmla="*/ 2876612 w 3189641"/>
                <a:gd name="connsiteY254" fmla="*/ 518629 h 1808166"/>
                <a:gd name="connsiteX255" fmla="*/ 2899474 w 3189641"/>
                <a:gd name="connsiteY255" fmla="*/ 560835 h 1808166"/>
                <a:gd name="connsiteX256" fmla="*/ 2901379 w 3189641"/>
                <a:gd name="connsiteY256" fmla="*/ 570428 h 1808166"/>
                <a:gd name="connsiteX257" fmla="*/ 2867087 w 3189641"/>
                <a:gd name="connsiteY257" fmla="*/ 629900 h 1808166"/>
                <a:gd name="connsiteX258" fmla="*/ 2790881 w 3189641"/>
                <a:gd name="connsiteY258" fmla="*/ 654841 h 1808166"/>
                <a:gd name="connsiteX259" fmla="*/ 2785166 w 3189641"/>
                <a:gd name="connsiteY259" fmla="*/ 656759 h 1808166"/>
                <a:gd name="connsiteX260" fmla="*/ 2769925 w 3189641"/>
                <a:gd name="connsiteY260" fmla="*/ 647167 h 1808166"/>
                <a:gd name="connsiteX261" fmla="*/ 2769925 w 3189641"/>
                <a:gd name="connsiteY261" fmla="*/ 624145 h 1808166"/>
                <a:gd name="connsiteX262" fmla="*/ 2806122 w 3189641"/>
                <a:gd name="connsiteY262" fmla="*/ 580020 h 1808166"/>
                <a:gd name="connsiteX263" fmla="*/ 2842320 w 3189641"/>
                <a:gd name="connsiteY263" fmla="*/ 516710 h 1808166"/>
                <a:gd name="connsiteX264" fmla="*/ 2861371 w 3189641"/>
                <a:gd name="connsiteY264" fmla="*/ 507118 h 1808166"/>
                <a:gd name="connsiteX265" fmla="*/ 2810954 w 3189641"/>
                <a:gd name="connsiteY265" fmla="*/ 424924 h 1808166"/>
                <a:gd name="connsiteX266" fmla="*/ 2820757 w 3189641"/>
                <a:gd name="connsiteY266" fmla="*/ 425864 h 1808166"/>
                <a:gd name="connsiteX267" fmla="*/ 2883498 w 3189641"/>
                <a:gd name="connsiteY267" fmla="*/ 444668 h 1808166"/>
                <a:gd name="connsiteX268" fmla="*/ 2897223 w 3189641"/>
                <a:gd name="connsiteY268" fmla="*/ 463472 h 1808166"/>
                <a:gd name="connsiteX269" fmla="*/ 2885459 w 3189641"/>
                <a:gd name="connsiteY269" fmla="*/ 480395 h 1808166"/>
                <a:gd name="connsiteX270" fmla="*/ 2836442 w 3189641"/>
                <a:gd name="connsiteY270" fmla="*/ 501079 h 1808166"/>
                <a:gd name="connsiteX271" fmla="*/ 2828599 w 3189641"/>
                <a:gd name="connsiteY271" fmla="*/ 502960 h 1808166"/>
                <a:gd name="connsiteX272" fmla="*/ 2820757 w 3189641"/>
                <a:gd name="connsiteY272" fmla="*/ 501079 h 1808166"/>
                <a:gd name="connsiteX273" fmla="*/ 2808993 w 3189641"/>
                <a:gd name="connsiteY273" fmla="*/ 489797 h 1808166"/>
                <a:gd name="connsiteX274" fmla="*/ 2795268 w 3189641"/>
                <a:gd name="connsiteY274" fmla="*/ 450309 h 1808166"/>
                <a:gd name="connsiteX275" fmla="*/ 2801150 w 3189641"/>
                <a:gd name="connsiteY275" fmla="*/ 429625 h 1808166"/>
                <a:gd name="connsiteX276" fmla="*/ 2810954 w 3189641"/>
                <a:gd name="connsiteY276" fmla="*/ 424924 h 1808166"/>
                <a:gd name="connsiteX277" fmla="*/ 505526 w 3189641"/>
                <a:gd name="connsiteY277" fmla="*/ 338167 h 1808166"/>
                <a:gd name="connsiteX278" fmla="*/ 518173 w 3189641"/>
                <a:gd name="connsiteY278" fmla="*/ 342584 h 1808166"/>
                <a:gd name="connsiteX279" fmla="*/ 524010 w 3189641"/>
                <a:gd name="connsiteY279" fmla="*/ 366138 h 1808166"/>
                <a:gd name="connsiteX280" fmla="*/ 518173 w 3189641"/>
                <a:gd name="connsiteY280" fmla="*/ 381841 h 1808166"/>
                <a:gd name="connsiteX281" fmla="*/ 524010 w 3189641"/>
                <a:gd name="connsiteY281" fmla="*/ 397544 h 1808166"/>
                <a:gd name="connsiteX282" fmla="*/ 525955 w 3189641"/>
                <a:gd name="connsiteY282" fmla="*/ 407358 h 1808166"/>
                <a:gd name="connsiteX283" fmla="*/ 442290 w 3189641"/>
                <a:gd name="connsiteY283" fmla="*/ 407358 h 1808166"/>
                <a:gd name="connsiteX284" fmla="*/ 438399 w 3189641"/>
                <a:gd name="connsiteY284" fmla="*/ 401470 h 1808166"/>
                <a:gd name="connsiteX285" fmla="*/ 446182 w 3189641"/>
                <a:gd name="connsiteY285" fmla="*/ 381841 h 1808166"/>
                <a:gd name="connsiteX286" fmla="*/ 492878 w 3189641"/>
                <a:gd name="connsiteY286" fmla="*/ 342584 h 1808166"/>
                <a:gd name="connsiteX287" fmla="*/ 505526 w 3189641"/>
                <a:gd name="connsiteY287" fmla="*/ 338167 h 1808166"/>
                <a:gd name="connsiteX288" fmla="*/ 1959723 w 3189641"/>
                <a:gd name="connsiteY288" fmla="*/ 0 h 1808166"/>
                <a:gd name="connsiteX289" fmla="*/ 2145762 w 3189641"/>
                <a:gd name="connsiteY289" fmla="*/ 0 h 1808166"/>
                <a:gd name="connsiteX290" fmla="*/ 2166859 w 3189641"/>
                <a:gd name="connsiteY290" fmla="*/ 19154 h 1808166"/>
                <a:gd name="connsiteX291" fmla="*/ 2166859 w 3189641"/>
                <a:gd name="connsiteY291" fmla="*/ 38308 h 1808166"/>
                <a:gd name="connsiteX292" fmla="*/ 2400846 w 3189641"/>
                <a:gd name="connsiteY292" fmla="*/ 61293 h 1808166"/>
                <a:gd name="connsiteX293" fmla="*/ 2477563 w 3189641"/>
                <a:gd name="connsiteY293" fmla="*/ 44054 h 1808166"/>
                <a:gd name="connsiteX294" fmla="*/ 2483317 w 3189641"/>
                <a:gd name="connsiteY294" fmla="*/ 44054 h 1808166"/>
                <a:gd name="connsiteX295" fmla="*/ 2964716 w 3189641"/>
                <a:gd name="connsiteY295" fmla="*/ 97685 h 1808166"/>
                <a:gd name="connsiteX296" fmla="*/ 3037597 w 3189641"/>
                <a:gd name="connsiteY296" fmla="*/ 122585 h 1808166"/>
                <a:gd name="connsiteX297" fmla="*/ 3049104 w 3189641"/>
                <a:gd name="connsiteY297" fmla="*/ 143655 h 1808166"/>
                <a:gd name="connsiteX298" fmla="*/ 3031843 w 3189641"/>
                <a:gd name="connsiteY298" fmla="*/ 158978 h 1808166"/>
                <a:gd name="connsiteX299" fmla="*/ 2968551 w 3189641"/>
                <a:gd name="connsiteY299" fmla="*/ 162809 h 1808166"/>
                <a:gd name="connsiteX300" fmla="*/ 2976223 w 3189641"/>
                <a:gd name="connsiteY300" fmla="*/ 178132 h 1808166"/>
                <a:gd name="connsiteX301" fmla="*/ 2978141 w 3189641"/>
                <a:gd name="connsiteY301" fmla="*/ 193455 h 1808166"/>
                <a:gd name="connsiteX302" fmla="*/ 2968551 w 3189641"/>
                <a:gd name="connsiteY302" fmla="*/ 204947 h 1808166"/>
                <a:gd name="connsiteX303" fmla="*/ 2903342 w 3189641"/>
                <a:gd name="connsiteY303" fmla="*/ 235594 h 1808166"/>
                <a:gd name="connsiteX304" fmla="*/ 2934029 w 3189641"/>
                <a:gd name="connsiteY304" fmla="*/ 283478 h 1808166"/>
                <a:gd name="connsiteX305" fmla="*/ 2932111 w 3189641"/>
                <a:gd name="connsiteY305" fmla="*/ 306463 h 1808166"/>
                <a:gd name="connsiteX306" fmla="*/ 2920603 w 3189641"/>
                <a:gd name="connsiteY306" fmla="*/ 319871 h 1808166"/>
                <a:gd name="connsiteX307" fmla="*/ 2895670 w 3189641"/>
                <a:gd name="connsiteY307" fmla="*/ 325617 h 1808166"/>
                <a:gd name="connsiteX308" fmla="*/ 2830461 w 3189641"/>
                <a:gd name="connsiteY308" fmla="*/ 283478 h 1808166"/>
                <a:gd name="connsiteX309" fmla="*/ 2820871 w 3189641"/>
                <a:gd name="connsiteY309" fmla="*/ 264324 h 1808166"/>
                <a:gd name="connsiteX310" fmla="*/ 2824707 w 3189641"/>
                <a:gd name="connsiteY310" fmla="*/ 216440 h 1808166"/>
                <a:gd name="connsiteX311" fmla="*/ 2776759 w 3189641"/>
                <a:gd name="connsiteY311" fmla="*/ 216440 h 1808166"/>
                <a:gd name="connsiteX312" fmla="*/ 2776759 w 3189641"/>
                <a:gd name="connsiteY312" fmla="*/ 233678 h 1808166"/>
                <a:gd name="connsiteX313" fmla="*/ 2759498 w 3189641"/>
                <a:gd name="connsiteY313" fmla="*/ 243255 h 1808166"/>
                <a:gd name="connsiteX314" fmla="*/ 2663601 w 3189641"/>
                <a:gd name="connsiteY314" fmla="*/ 243255 h 1808166"/>
                <a:gd name="connsiteX315" fmla="*/ 2642504 w 3189641"/>
                <a:gd name="connsiteY315" fmla="*/ 275817 h 1808166"/>
                <a:gd name="connsiteX316" fmla="*/ 2707714 w 3189641"/>
                <a:gd name="connsiteY316" fmla="*/ 293055 h 1808166"/>
                <a:gd name="connsiteX317" fmla="*/ 2717303 w 3189641"/>
                <a:gd name="connsiteY317" fmla="*/ 296886 h 1808166"/>
                <a:gd name="connsiteX318" fmla="*/ 2807446 w 3189641"/>
                <a:gd name="connsiteY318" fmla="*/ 377333 h 1808166"/>
                <a:gd name="connsiteX319" fmla="*/ 2813200 w 3189641"/>
                <a:gd name="connsiteY319" fmla="*/ 400317 h 1808166"/>
                <a:gd name="connsiteX320" fmla="*/ 2792102 w 3189641"/>
                <a:gd name="connsiteY320" fmla="*/ 411810 h 1808166"/>
                <a:gd name="connsiteX321" fmla="*/ 2749908 w 3189641"/>
                <a:gd name="connsiteY321" fmla="*/ 407979 h 1808166"/>
                <a:gd name="connsiteX322" fmla="*/ 2736483 w 3189641"/>
                <a:gd name="connsiteY322" fmla="*/ 453948 h 1808166"/>
                <a:gd name="connsiteX323" fmla="*/ 2734565 w 3189641"/>
                <a:gd name="connsiteY323" fmla="*/ 457779 h 1808166"/>
                <a:gd name="connsiteX324" fmla="*/ 2717303 w 3189641"/>
                <a:gd name="connsiteY324" fmla="*/ 498002 h 1808166"/>
                <a:gd name="connsiteX325" fmla="*/ 2749908 w 3189641"/>
                <a:gd name="connsiteY325" fmla="*/ 522902 h 1808166"/>
                <a:gd name="connsiteX326" fmla="*/ 2753744 w 3189641"/>
                <a:gd name="connsiteY326" fmla="*/ 551633 h 1808166"/>
                <a:gd name="connsiteX327" fmla="*/ 2726893 w 3189641"/>
                <a:gd name="connsiteY327" fmla="*/ 584195 h 1808166"/>
                <a:gd name="connsiteX328" fmla="*/ 2713467 w 3189641"/>
                <a:gd name="connsiteY328" fmla="*/ 591857 h 1808166"/>
                <a:gd name="connsiteX329" fmla="*/ 2698124 w 3189641"/>
                <a:gd name="connsiteY329" fmla="*/ 586110 h 1808166"/>
                <a:gd name="connsiteX330" fmla="*/ 2646340 w 3189641"/>
                <a:gd name="connsiteY330" fmla="*/ 536310 h 1808166"/>
                <a:gd name="connsiteX331" fmla="*/ 2646340 w 3189641"/>
                <a:gd name="connsiteY331" fmla="*/ 534395 h 1808166"/>
                <a:gd name="connsiteX332" fmla="*/ 2630997 w 3189641"/>
                <a:gd name="connsiteY332" fmla="*/ 515241 h 1808166"/>
                <a:gd name="connsiteX333" fmla="*/ 2590720 w 3189641"/>
                <a:gd name="connsiteY333" fmla="*/ 513326 h 1808166"/>
                <a:gd name="connsiteX334" fmla="*/ 2586884 w 3189641"/>
                <a:gd name="connsiteY334" fmla="*/ 517156 h 1808166"/>
                <a:gd name="connsiteX335" fmla="*/ 2621407 w 3189641"/>
                <a:gd name="connsiteY335" fmla="*/ 524818 h 1808166"/>
                <a:gd name="connsiteX336" fmla="*/ 2632915 w 3189641"/>
                <a:gd name="connsiteY336" fmla="*/ 534395 h 1808166"/>
                <a:gd name="connsiteX337" fmla="*/ 2634833 w 3189641"/>
                <a:gd name="connsiteY337" fmla="*/ 549718 h 1808166"/>
                <a:gd name="connsiteX338" fmla="*/ 2629079 w 3189641"/>
                <a:gd name="connsiteY338" fmla="*/ 570787 h 1808166"/>
                <a:gd name="connsiteX339" fmla="*/ 2673191 w 3189641"/>
                <a:gd name="connsiteY339" fmla="*/ 624418 h 1808166"/>
                <a:gd name="connsiteX340" fmla="*/ 2677027 w 3189641"/>
                <a:gd name="connsiteY340" fmla="*/ 639742 h 1808166"/>
                <a:gd name="connsiteX341" fmla="*/ 2663601 w 3189641"/>
                <a:gd name="connsiteY341" fmla="*/ 722103 h 1808166"/>
                <a:gd name="connsiteX342" fmla="*/ 2652094 w 3189641"/>
                <a:gd name="connsiteY342" fmla="*/ 737427 h 1808166"/>
                <a:gd name="connsiteX343" fmla="*/ 2540854 w 3189641"/>
                <a:gd name="connsiteY343" fmla="*/ 789142 h 1808166"/>
                <a:gd name="connsiteX344" fmla="*/ 2533183 w 3189641"/>
                <a:gd name="connsiteY344" fmla="*/ 791058 h 1808166"/>
                <a:gd name="connsiteX345" fmla="*/ 2498660 w 3189641"/>
                <a:gd name="connsiteY345" fmla="*/ 794888 h 1808166"/>
                <a:gd name="connsiteX346" fmla="*/ 2498660 w 3189641"/>
                <a:gd name="connsiteY346" fmla="*/ 808296 h 1808166"/>
                <a:gd name="connsiteX347" fmla="*/ 2531265 w 3189641"/>
                <a:gd name="connsiteY347" fmla="*/ 829365 h 1808166"/>
                <a:gd name="connsiteX348" fmla="*/ 2538936 w 3189641"/>
                <a:gd name="connsiteY348" fmla="*/ 840858 h 1808166"/>
                <a:gd name="connsiteX349" fmla="*/ 2548526 w 3189641"/>
                <a:gd name="connsiteY349" fmla="*/ 896404 h 1808166"/>
                <a:gd name="connsiteX350" fmla="*/ 2502496 w 3189641"/>
                <a:gd name="connsiteY350" fmla="*/ 942374 h 1808166"/>
                <a:gd name="connsiteX351" fmla="*/ 2483317 w 3189641"/>
                <a:gd name="connsiteY351" fmla="*/ 940458 h 1808166"/>
                <a:gd name="connsiteX352" fmla="*/ 2456466 w 3189641"/>
                <a:gd name="connsiteY352" fmla="*/ 921304 h 1808166"/>
                <a:gd name="connsiteX353" fmla="*/ 2466055 w 3189641"/>
                <a:gd name="connsiteY353" fmla="*/ 969189 h 1808166"/>
                <a:gd name="connsiteX354" fmla="*/ 2487152 w 3189641"/>
                <a:gd name="connsiteY354" fmla="*/ 1028566 h 1808166"/>
                <a:gd name="connsiteX355" fmla="*/ 2489070 w 3189641"/>
                <a:gd name="connsiteY355" fmla="*/ 1036228 h 1808166"/>
                <a:gd name="connsiteX356" fmla="*/ 2469891 w 3189641"/>
                <a:gd name="connsiteY356" fmla="*/ 1055382 h 1808166"/>
                <a:gd name="connsiteX357" fmla="*/ 2454548 w 3189641"/>
                <a:gd name="connsiteY357" fmla="*/ 1049636 h 1808166"/>
                <a:gd name="connsiteX358" fmla="*/ 2398928 w 3189641"/>
                <a:gd name="connsiteY358" fmla="*/ 992174 h 1808166"/>
                <a:gd name="connsiteX359" fmla="*/ 2395092 w 3189641"/>
                <a:gd name="connsiteY359" fmla="*/ 982597 h 1808166"/>
                <a:gd name="connsiteX360" fmla="*/ 2383584 w 3189641"/>
                <a:gd name="connsiteY360" fmla="*/ 928966 h 1808166"/>
                <a:gd name="connsiteX361" fmla="*/ 2358651 w 3189641"/>
                <a:gd name="connsiteY361" fmla="*/ 852350 h 1808166"/>
                <a:gd name="connsiteX362" fmla="*/ 2352898 w 3189641"/>
                <a:gd name="connsiteY362" fmla="*/ 852350 h 1808166"/>
                <a:gd name="connsiteX363" fmla="*/ 2331800 w 3189641"/>
                <a:gd name="connsiteY363" fmla="*/ 844689 h 1808166"/>
                <a:gd name="connsiteX364" fmla="*/ 2312621 w 3189641"/>
                <a:gd name="connsiteY364" fmla="*/ 810211 h 1808166"/>
                <a:gd name="connsiteX365" fmla="*/ 2310703 w 3189641"/>
                <a:gd name="connsiteY365" fmla="*/ 808296 h 1808166"/>
                <a:gd name="connsiteX366" fmla="*/ 2295360 w 3189641"/>
                <a:gd name="connsiteY366" fmla="*/ 775734 h 1808166"/>
                <a:gd name="connsiteX367" fmla="*/ 2251248 w 3189641"/>
                <a:gd name="connsiteY367" fmla="*/ 775734 h 1808166"/>
                <a:gd name="connsiteX368" fmla="*/ 2197546 w 3189641"/>
                <a:gd name="connsiteY368" fmla="*/ 842773 h 1808166"/>
                <a:gd name="connsiteX369" fmla="*/ 2193710 w 3189641"/>
                <a:gd name="connsiteY369" fmla="*/ 848519 h 1808166"/>
                <a:gd name="connsiteX370" fmla="*/ 2176449 w 3189641"/>
                <a:gd name="connsiteY370" fmla="*/ 858096 h 1808166"/>
                <a:gd name="connsiteX371" fmla="*/ 2180284 w 3189641"/>
                <a:gd name="connsiteY371" fmla="*/ 865758 h 1808166"/>
                <a:gd name="connsiteX372" fmla="*/ 2182202 w 3189641"/>
                <a:gd name="connsiteY372" fmla="*/ 882996 h 1808166"/>
                <a:gd name="connsiteX373" fmla="*/ 2153434 w 3189641"/>
                <a:gd name="connsiteY373" fmla="*/ 963443 h 1808166"/>
                <a:gd name="connsiteX374" fmla="*/ 2141926 w 3189641"/>
                <a:gd name="connsiteY374" fmla="*/ 976851 h 1808166"/>
                <a:gd name="connsiteX375" fmla="*/ 2124665 w 3189641"/>
                <a:gd name="connsiteY375" fmla="*/ 974935 h 1808166"/>
                <a:gd name="connsiteX376" fmla="*/ 2092060 w 3189641"/>
                <a:gd name="connsiteY376" fmla="*/ 955781 h 1808166"/>
                <a:gd name="connsiteX377" fmla="*/ 2082470 w 3189641"/>
                <a:gd name="connsiteY377" fmla="*/ 944289 h 1808166"/>
                <a:gd name="connsiteX378" fmla="*/ 2057537 w 3189641"/>
                <a:gd name="connsiteY378" fmla="*/ 861927 h 1808166"/>
                <a:gd name="connsiteX379" fmla="*/ 2034522 w 3189641"/>
                <a:gd name="connsiteY379" fmla="*/ 817873 h 1808166"/>
                <a:gd name="connsiteX380" fmla="*/ 1994246 w 3189641"/>
                <a:gd name="connsiteY380" fmla="*/ 781481 h 1808166"/>
                <a:gd name="connsiteX381" fmla="*/ 1992328 w 3189641"/>
                <a:gd name="connsiteY381" fmla="*/ 777650 h 1808166"/>
                <a:gd name="connsiteX382" fmla="*/ 1959723 w 3189641"/>
                <a:gd name="connsiteY382" fmla="*/ 733596 h 1808166"/>
                <a:gd name="connsiteX383" fmla="*/ 1863827 w 3189641"/>
                <a:gd name="connsiteY383" fmla="*/ 687626 h 1808166"/>
                <a:gd name="connsiteX384" fmla="*/ 1739162 w 3189641"/>
                <a:gd name="connsiteY384" fmla="*/ 660811 h 1808166"/>
                <a:gd name="connsiteX385" fmla="*/ 1729572 w 3189641"/>
                <a:gd name="connsiteY385" fmla="*/ 668472 h 1808166"/>
                <a:gd name="connsiteX386" fmla="*/ 1767931 w 3189641"/>
                <a:gd name="connsiteY386" fmla="*/ 712526 h 1808166"/>
                <a:gd name="connsiteX387" fmla="*/ 1813961 w 3189641"/>
                <a:gd name="connsiteY387" fmla="*/ 710611 h 1808166"/>
                <a:gd name="connsiteX388" fmla="*/ 1821633 w 3189641"/>
                <a:gd name="connsiteY388" fmla="*/ 712526 h 1808166"/>
                <a:gd name="connsiteX389" fmla="*/ 1879170 w 3189641"/>
                <a:gd name="connsiteY389" fmla="*/ 737427 h 1808166"/>
                <a:gd name="connsiteX390" fmla="*/ 1890678 w 3189641"/>
                <a:gd name="connsiteY390" fmla="*/ 750834 h 1808166"/>
                <a:gd name="connsiteX391" fmla="*/ 1884924 w 3189641"/>
                <a:gd name="connsiteY391" fmla="*/ 768073 h 1808166"/>
                <a:gd name="connsiteX392" fmla="*/ 1817797 w 3189641"/>
                <a:gd name="connsiteY392" fmla="*/ 844689 h 1808166"/>
                <a:gd name="connsiteX393" fmla="*/ 1808207 w 3189641"/>
                <a:gd name="connsiteY393" fmla="*/ 850435 h 1808166"/>
                <a:gd name="connsiteX394" fmla="*/ 1683542 w 3189641"/>
                <a:gd name="connsiteY394" fmla="*/ 882996 h 1808166"/>
                <a:gd name="connsiteX395" fmla="*/ 1662445 w 3189641"/>
                <a:gd name="connsiteY395" fmla="*/ 871504 h 1808166"/>
                <a:gd name="connsiteX396" fmla="*/ 1566549 w 3189641"/>
                <a:gd name="connsiteY396" fmla="*/ 693373 h 1808166"/>
                <a:gd name="connsiteX397" fmla="*/ 1541616 w 3189641"/>
                <a:gd name="connsiteY397" fmla="*/ 706780 h 1808166"/>
                <a:gd name="connsiteX398" fmla="*/ 1670117 w 3189641"/>
                <a:gd name="connsiteY398" fmla="*/ 909812 h 1808166"/>
                <a:gd name="connsiteX399" fmla="*/ 1773684 w 3189641"/>
                <a:gd name="connsiteY399" fmla="*/ 877250 h 1808166"/>
                <a:gd name="connsiteX400" fmla="*/ 1792864 w 3189641"/>
                <a:gd name="connsiteY400" fmla="*/ 879166 h 1808166"/>
                <a:gd name="connsiteX401" fmla="*/ 1800535 w 3189641"/>
                <a:gd name="connsiteY401" fmla="*/ 896404 h 1808166"/>
                <a:gd name="connsiteX402" fmla="*/ 1800535 w 3189641"/>
                <a:gd name="connsiteY402" fmla="*/ 913643 h 1808166"/>
                <a:gd name="connsiteX403" fmla="*/ 1798617 w 3189641"/>
                <a:gd name="connsiteY403" fmla="*/ 919389 h 1808166"/>
                <a:gd name="connsiteX404" fmla="*/ 1760259 w 3189641"/>
                <a:gd name="connsiteY404" fmla="*/ 1032397 h 1808166"/>
                <a:gd name="connsiteX405" fmla="*/ 1750669 w 3189641"/>
                <a:gd name="connsiteY405" fmla="*/ 1041974 h 1808166"/>
                <a:gd name="connsiteX406" fmla="*/ 1689296 w 3189641"/>
                <a:gd name="connsiteY406" fmla="*/ 1076451 h 1808166"/>
                <a:gd name="connsiteX407" fmla="*/ 1639430 w 3189641"/>
                <a:gd name="connsiteY407" fmla="*/ 1166475 h 1808166"/>
                <a:gd name="connsiteX408" fmla="*/ 1645184 w 3189641"/>
                <a:gd name="connsiteY408" fmla="*/ 1206698 h 1808166"/>
                <a:gd name="connsiteX409" fmla="*/ 1662445 w 3189641"/>
                <a:gd name="connsiteY409" fmla="*/ 1294806 h 1808166"/>
                <a:gd name="connsiteX410" fmla="*/ 1656691 w 3189641"/>
                <a:gd name="connsiteY410" fmla="*/ 1312045 h 1808166"/>
                <a:gd name="connsiteX411" fmla="*/ 1585728 w 3189641"/>
                <a:gd name="connsiteY411" fmla="*/ 1377168 h 1808166"/>
                <a:gd name="connsiteX412" fmla="*/ 1595317 w 3189641"/>
                <a:gd name="connsiteY412" fmla="*/ 1394406 h 1808166"/>
                <a:gd name="connsiteX413" fmla="*/ 1591482 w 3189641"/>
                <a:gd name="connsiteY413" fmla="*/ 1417391 h 1808166"/>
                <a:gd name="connsiteX414" fmla="*/ 1439966 w 3189641"/>
                <a:gd name="connsiteY414" fmla="*/ 1580200 h 1808166"/>
                <a:gd name="connsiteX415" fmla="*/ 1426540 w 3189641"/>
                <a:gd name="connsiteY415" fmla="*/ 1587861 h 1808166"/>
                <a:gd name="connsiteX416" fmla="*/ 1349823 w 3189641"/>
                <a:gd name="connsiteY416" fmla="*/ 1587861 h 1808166"/>
                <a:gd name="connsiteX417" fmla="*/ 1332562 w 3189641"/>
                <a:gd name="connsiteY417" fmla="*/ 1576369 h 1808166"/>
                <a:gd name="connsiteX418" fmla="*/ 1290368 w 3189641"/>
                <a:gd name="connsiteY418" fmla="*/ 1486345 h 1808166"/>
                <a:gd name="connsiteX419" fmla="*/ 1290368 w 3189641"/>
                <a:gd name="connsiteY419" fmla="*/ 1484430 h 1808166"/>
                <a:gd name="connsiteX420" fmla="*/ 1234748 w 3189641"/>
                <a:gd name="connsiteY420" fmla="*/ 1321622 h 1808166"/>
                <a:gd name="connsiteX421" fmla="*/ 1261599 w 3189641"/>
                <a:gd name="connsiteY421" fmla="*/ 1246921 h 1808166"/>
                <a:gd name="connsiteX422" fmla="*/ 1238584 w 3189641"/>
                <a:gd name="connsiteY422" fmla="*/ 1162644 h 1808166"/>
                <a:gd name="connsiteX423" fmla="*/ 1205979 w 3189641"/>
                <a:gd name="connsiteY423" fmla="*/ 1105182 h 1808166"/>
                <a:gd name="connsiteX424" fmla="*/ 1204061 w 3189641"/>
                <a:gd name="connsiteY424" fmla="*/ 1095605 h 1808166"/>
                <a:gd name="connsiteX425" fmla="*/ 1204061 w 3189641"/>
                <a:gd name="connsiteY425" fmla="*/ 1040059 h 1808166"/>
                <a:gd name="connsiteX426" fmla="*/ 1192553 w 3189641"/>
                <a:gd name="connsiteY426" fmla="*/ 1024736 h 1808166"/>
                <a:gd name="connsiteX427" fmla="*/ 1167620 w 3189641"/>
                <a:gd name="connsiteY427" fmla="*/ 1024736 h 1808166"/>
                <a:gd name="connsiteX428" fmla="*/ 1152277 w 3189641"/>
                <a:gd name="connsiteY428" fmla="*/ 1018989 h 1808166"/>
                <a:gd name="connsiteX429" fmla="*/ 1131180 w 3189641"/>
                <a:gd name="connsiteY429" fmla="*/ 997920 h 1808166"/>
                <a:gd name="connsiteX430" fmla="*/ 1052545 w 3189641"/>
                <a:gd name="connsiteY430" fmla="*/ 1024736 h 1808166"/>
                <a:gd name="connsiteX431" fmla="*/ 1046791 w 3189641"/>
                <a:gd name="connsiteY431" fmla="*/ 1024736 h 1808166"/>
                <a:gd name="connsiteX432" fmla="*/ 975828 w 3189641"/>
                <a:gd name="connsiteY432" fmla="*/ 1024736 h 1808166"/>
                <a:gd name="connsiteX433" fmla="*/ 960484 w 3189641"/>
                <a:gd name="connsiteY433" fmla="*/ 1017074 h 1808166"/>
                <a:gd name="connsiteX434" fmla="*/ 845409 w 3189641"/>
                <a:gd name="connsiteY434" fmla="*/ 875335 h 1808166"/>
                <a:gd name="connsiteX435" fmla="*/ 841573 w 3189641"/>
                <a:gd name="connsiteY435" fmla="*/ 854266 h 1808166"/>
                <a:gd name="connsiteX436" fmla="*/ 860752 w 3189641"/>
                <a:gd name="connsiteY436" fmla="*/ 812127 h 1808166"/>
                <a:gd name="connsiteX437" fmla="*/ 841573 w 3189641"/>
                <a:gd name="connsiteY437" fmla="*/ 766157 h 1808166"/>
                <a:gd name="connsiteX438" fmla="*/ 845409 w 3189641"/>
                <a:gd name="connsiteY438" fmla="*/ 745088 h 1808166"/>
                <a:gd name="connsiteX439" fmla="*/ 1014186 w 3189641"/>
                <a:gd name="connsiteY439" fmla="*/ 566957 h 1808166"/>
                <a:gd name="connsiteX440" fmla="*/ 1029530 w 3189641"/>
                <a:gd name="connsiteY440" fmla="*/ 561210 h 1808166"/>
                <a:gd name="connsiteX441" fmla="*/ 1069806 w 3189641"/>
                <a:gd name="connsiteY441" fmla="*/ 561210 h 1808166"/>
                <a:gd name="connsiteX442" fmla="*/ 1119672 w 3189641"/>
                <a:gd name="connsiteY442" fmla="*/ 538226 h 1808166"/>
                <a:gd name="connsiteX443" fmla="*/ 1127344 w 3189641"/>
                <a:gd name="connsiteY443" fmla="*/ 536310 h 1808166"/>
                <a:gd name="connsiteX444" fmla="*/ 1211733 w 3189641"/>
                <a:gd name="connsiteY444" fmla="*/ 538226 h 1808166"/>
                <a:gd name="connsiteX445" fmla="*/ 1230912 w 3189641"/>
                <a:gd name="connsiteY445" fmla="*/ 551633 h 1808166"/>
                <a:gd name="connsiteX446" fmla="*/ 1246255 w 3189641"/>
                <a:gd name="connsiteY446" fmla="*/ 586110 h 1808166"/>
                <a:gd name="connsiteX447" fmla="*/ 1321054 w 3189641"/>
                <a:gd name="connsiteY447" fmla="*/ 601434 h 1808166"/>
                <a:gd name="connsiteX448" fmla="*/ 1332562 w 3189641"/>
                <a:gd name="connsiteY448" fmla="*/ 601434 h 1808166"/>
                <a:gd name="connsiteX449" fmla="*/ 1351741 w 3189641"/>
                <a:gd name="connsiteY449" fmla="*/ 589941 h 1808166"/>
                <a:gd name="connsiteX450" fmla="*/ 1418868 w 3189641"/>
                <a:gd name="connsiteY450" fmla="*/ 595687 h 1808166"/>
                <a:gd name="connsiteX451" fmla="*/ 1520518 w 3189641"/>
                <a:gd name="connsiteY451" fmla="*/ 605264 h 1808166"/>
                <a:gd name="connsiteX452" fmla="*/ 1528190 w 3189641"/>
                <a:gd name="connsiteY452" fmla="*/ 605264 h 1808166"/>
                <a:gd name="connsiteX453" fmla="*/ 1532026 w 3189641"/>
                <a:gd name="connsiteY453" fmla="*/ 563126 h 1808166"/>
                <a:gd name="connsiteX454" fmla="*/ 1491750 w 3189641"/>
                <a:gd name="connsiteY454" fmla="*/ 572703 h 1808166"/>
                <a:gd name="connsiteX455" fmla="*/ 1472570 w 3189641"/>
                <a:gd name="connsiteY455" fmla="*/ 566957 h 1808166"/>
                <a:gd name="connsiteX456" fmla="*/ 1413115 w 3189641"/>
                <a:gd name="connsiteY456" fmla="*/ 507579 h 1808166"/>
                <a:gd name="connsiteX457" fmla="*/ 1409279 w 3189641"/>
                <a:gd name="connsiteY457" fmla="*/ 507579 h 1808166"/>
                <a:gd name="connsiteX458" fmla="*/ 1409279 w 3189641"/>
                <a:gd name="connsiteY458" fmla="*/ 542056 h 1808166"/>
                <a:gd name="connsiteX459" fmla="*/ 1399689 w 3189641"/>
                <a:gd name="connsiteY459" fmla="*/ 559295 h 1808166"/>
                <a:gd name="connsiteX460" fmla="*/ 1378592 w 3189641"/>
                <a:gd name="connsiteY460" fmla="*/ 559295 h 1808166"/>
                <a:gd name="connsiteX461" fmla="*/ 1351741 w 3189641"/>
                <a:gd name="connsiteY461" fmla="*/ 542056 h 1808166"/>
                <a:gd name="connsiteX462" fmla="*/ 1344069 w 3189641"/>
                <a:gd name="connsiteY462" fmla="*/ 536310 h 1808166"/>
                <a:gd name="connsiteX463" fmla="*/ 1319136 w 3189641"/>
                <a:gd name="connsiteY463" fmla="*/ 499918 h 1808166"/>
                <a:gd name="connsiteX464" fmla="*/ 1319136 w 3189641"/>
                <a:gd name="connsiteY464" fmla="*/ 498002 h 1808166"/>
                <a:gd name="connsiteX465" fmla="*/ 1276942 w 3189641"/>
                <a:gd name="connsiteY465" fmla="*/ 425217 h 1808166"/>
                <a:gd name="connsiteX466" fmla="*/ 1257763 w 3189641"/>
                <a:gd name="connsiteY466" fmla="*/ 432879 h 1808166"/>
                <a:gd name="connsiteX467" fmla="*/ 1315301 w 3189641"/>
                <a:gd name="connsiteY467" fmla="*/ 501833 h 1808166"/>
                <a:gd name="connsiteX468" fmla="*/ 1315301 w 3189641"/>
                <a:gd name="connsiteY468" fmla="*/ 524818 h 1808166"/>
                <a:gd name="connsiteX469" fmla="*/ 1298039 w 3189641"/>
                <a:gd name="connsiteY469" fmla="*/ 547803 h 1808166"/>
                <a:gd name="connsiteX470" fmla="*/ 1276942 w 3189641"/>
                <a:gd name="connsiteY470" fmla="*/ 555464 h 1808166"/>
                <a:gd name="connsiteX471" fmla="*/ 1263517 w 3189641"/>
                <a:gd name="connsiteY471" fmla="*/ 538226 h 1808166"/>
                <a:gd name="connsiteX472" fmla="*/ 1257763 w 3189641"/>
                <a:gd name="connsiteY472" fmla="*/ 509495 h 1808166"/>
                <a:gd name="connsiteX473" fmla="*/ 1211733 w 3189641"/>
                <a:gd name="connsiteY473" fmla="*/ 467356 h 1808166"/>
                <a:gd name="connsiteX474" fmla="*/ 1127344 w 3189641"/>
                <a:gd name="connsiteY474" fmla="*/ 473102 h 1808166"/>
                <a:gd name="connsiteX475" fmla="*/ 1087068 w 3189641"/>
                <a:gd name="connsiteY475" fmla="*/ 534395 h 1808166"/>
                <a:gd name="connsiteX476" fmla="*/ 1075560 w 3189641"/>
                <a:gd name="connsiteY476" fmla="*/ 542056 h 1808166"/>
                <a:gd name="connsiteX477" fmla="*/ 1004597 w 3189641"/>
                <a:gd name="connsiteY477" fmla="*/ 557380 h 1808166"/>
                <a:gd name="connsiteX478" fmla="*/ 989253 w 3189641"/>
                <a:gd name="connsiteY478" fmla="*/ 555464 h 1808166"/>
                <a:gd name="connsiteX479" fmla="*/ 981582 w 3189641"/>
                <a:gd name="connsiteY479" fmla="*/ 540141 h 1808166"/>
                <a:gd name="connsiteX480" fmla="*/ 977746 w 3189641"/>
                <a:gd name="connsiteY480" fmla="*/ 450118 h 1808166"/>
                <a:gd name="connsiteX481" fmla="*/ 983500 w 3189641"/>
                <a:gd name="connsiteY481" fmla="*/ 434794 h 1808166"/>
                <a:gd name="connsiteX482" fmla="*/ 998843 w 3189641"/>
                <a:gd name="connsiteY482" fmla="*/ 429048 h 1808166"/>
                <a:gd name="connsiteX483" fmla="*/ 1065970 w 3189641"/>
                <a:gd name="connsiteY483" fmla="*/ 429048 h 1808166"/>
                <a:gd name="connsiteX484" fmla="*/ 1067888 w 3189641"/>
                <a:gd name="connsiteY484" fmla="*/ 415640 h 1808166"/>
                <a:gd name="connsiteX485" fmla="*/ 1048709 w 3189641"/>
                <a:gd name="connsiteY485" fmla="*/ 404148 h 1808166"/>
                <a:gd name="connsiteX486" fmla="*/ 1037201 w 3189641"/>
                <a:gd name="connsiteY486" fmla="*/ 388825 h 1808166"/>
                <a:gd name="connsiteX487" fmla="*/ 1046791 w 3189641"/>
                <a:gd name="connsiteY487" fmla="*/ 371586 h 1808166"/>
                <a:gd name="connsiteX488" fmla="*/ 1087068 w 3189641"/>
                <a:gd name="connsiteY488" fmla="*/ 344771 h 1808166"/>
                <a:gd name="connsiteX489" fmla="*/ 1060217 w 3189641"/>
                <a:gd name="connsiteY489" fmla="*/ 327532 h 1808166"/>
                <a:gd name="connsiteX490" fmla="*/ 1052545 w 3189641"/>
                <a:gd name="connsiteY490" fmla="*/ 308378 h 1808166"/>
                <a:gd name="connsiteX491" fmla="*/ 1054463 w 3189641"/>
                <a:gd name="connsiteY491" fmla="*/ 293055 h 1808166"/>
                <a:gd name="connsiteX492" fmla="*/ 1042955 w 3189641"/>
                <a:gd name="connsiteY492" fmla="*/ 283478 h 1808166"/>
                <a:gd name="connsiteX493" fmla="*/ 1041037 w 3189641"/>
                <a:gd name="connsiteY493" fmla="*/ 258578 h 1808166"/>
                <a:gd name="connsiteX494" fmla="*/ 1058299 w 3189641"/>
                <a:gd name="connsiteY494" fmla="*/ 233678 h 1808166"/>
                <a:gd name="connsiteX495" fmla="*/ 1073642 w 3189641"/>
                <a:gd name="connsiteY495" fmla="*/ 224101 h 1808166"/>
                <a:gd name="connsiteX496" fmla="*/ 1088985 w 3189641"/>
                <a:gd name="connsiteY496" fmla="*/ 231763 h 1808166"/>
                <a:gd name="connsiteX497" fmla="*/ 1146523 w 3189641"/>
                <a:gd name="connsiteY497" fmla="*/ 304548 h 1808166"/>
                <a:gd name="connsiteX498" fmla="*/ 1163784 w 3189641"/>
                <a:gd name="connsiteY498" fmla="*/ 287309 h 1808166"/>
                <a:gd name="connsiteX499" fmla="*/ 1179128 w 3189641"/>
                <a:gd name="connsiteY499" fmla="*/ 279648 h 1808166"/>
                <a:gd name="connsiteX500" fmla="*/ 1221322 w 3189641"/>
                <a:gd name="connsiteY500" fmla="*/ 279648 h 1808166"/>
                <a:gd name="connsiteX501" fmla="*/ 1321054 w 3189641"/>
                <a:gd name="connsiteY501" fmla="*/ 264324 h 1808166"/>
                <a:gd name="connsiteX502" fmla="*/ 1376674 w 3189641"/>
                <a:gd name="connsiteY502" fmla="*/ 229847 h 1808166"/>
                <a:gd name="connsiteX503" fmla="*/ 1342151 w 3189641"/>
                <a:gd name="connsiteY503" fmla="*/ 172386 h 1808166"/>
                <a:gd name="connsiteX504" fmla="*/ 1322972 w 3189641"/>
                <a:gd name="connsiteY504" fmla="*/ 212609 h 1808166"/>
                <a:gd name="connsiteX505" fmla="*/ 1319136 w 3189641"/>
                <a:gd name="connsiteY505" fmla="*/ 218355 h 1808166"/>
                <a:gd name="connsiteX506" fmla="*/ 1286532 w 3189641"/>
                <a:gd name="connsiteY506" fmla="*/ 252832 h 1808166"/>
                <a:gd name="connsiteX507" fmla="*/ 1284614 w 3189641"/>
                <a:gd name="connsiteY507" fmla="*/ 254747 h 1808166"/>
                <a:gd name="connsiteX508" fmla="*/ 1267352 w 3189641"/>
                <a:gd name="connsiteY508" fmla="*/ 266240 h 1808166"/>
                <a:gd name="connsiteX509" fmla="*/ 1246255 w 3189641"/>
                <a:gd name="connsiteY509" fmla="*/ 268155 h 1808166"/>
                <a:gd name="connsiteX510" fmla="*/ 1227076 w 3189641"/>
                <a:gd name="connsiteY510" fmla="*/ 256663 h 1808166"/>
                <a:gd name="connsiteX511" fmla="*/ 1188718 w 3189641"/>
                <a:gd name="connsiteY511" fmla="*/ 260494 h 1808166"/>
                <a:gd name="connsiteX512" fmla="*/ 1167620 w 3189641"/>
                <a:gd name="connsiteY512" fmla="*/ 245170 h 1808166"/>
                <a:gd name="connsiteX513" fmla="*/ 1159949 w 3189641"/>
                <a:gd name="connsiteY513" fmla="*/ 204947 h 1808166"/>
                <a:gd name="connsiteX514" fmla="*/ 1163784 w 3189641"/>
                <a:gd name="connsiteY514" fmla="*/ 187709 h 1808166"/>
                <a:gd name="connsiteX515" fmla="*/ 1263517 w 3189641"/>
                <a:gd name="connsiteY515" fmla="*/ 90024 h 1808166"/>
                <a:gd name="connsiteX516" fmla="*/ 1271188 w 3189641"/>
                <a:gd name="connsiteY516" fmla="*/ 84277 h 1808166"/>
                <a:gd name="connsiteX517" fmla="*/ 1372838 w 3189641"/>
                <a:gd name="connsiteY517" fmla="*/ 55547 h 1808166"/>
                <a:gd name="connsiteX518" fmla="*/ 1374756 w 3189641"/>
                <a:gd name="connsiteY518" fmla="*/ 55547 h 1808166"/>
                <a:gd name="connsiteX519" fmla="*/ 1499421 w 3189641"/>
                <a:gd name="connsiteY519" fmla="*/ 36393 h 1808166"/>
                <a:gd name="connsiteX520" fmla="*/ 1520518 w 3189641"/>
                <a:gd name="connsiteY520" fmla="*/ 49800 h 1808166"/>
                <a:gd name="connsiteX521" fmla="*/ 1530108 w 3189641"/>
                <a:gd name="connsiteY521" fmla="*/ 80447 h 1808166"/>
                <a:gd name="connsiteX522" fmla="*/ 1520518 w 3189641"/>
                <a:gd name="connsiteY522" fmla="*/ 103431 h 1808166"/>
                <a:gd name="connsiteX523" fmla="*/ 1470652 w 3189641"/>
                <a:gd name="connsiteY523" fmla="*/ 137908 h 1808166"/>
                <a:gd name="connsiteX524" fmla="*/ 1474488 w 3189641"/>
                <a:gd name="connsiteY524" fmla="*/ 153232 h 1808166"/>
                <a:gd name="connsiteX525" fmla="*/ 1522436 w 3189641"/>
                <a:gd name="connsiteY525" fmla="*/ 116839 h 1808166"/>
                <a:gd name="connsiteX526" fmla="*/ 1528190 w 3189641"/>
                <a:gd name="connsiteY526" fmla="*/ 114924 h 1808166"/>
                <a:gd name="connsiteX527" fmla="*/ 1587646 w 3189641"/>
                <a:gd name="connsiteY527" fmla="*/ 97685 h 1808166"/>
                <a:gd name="connsiteX528" fmla="*/ 1589564 w 3189641"/>
                <a:gd name="connsiteY528" fmla="*/ 97685 h 1808166"/>
                <a:gd name="connsiteX529" fmla="*/ 1695050 w 3189641"/>
                <a:gd name="connsiteY529" fmla="*/ 80447 h 1808166"/>
                <a:gd name="connsiteX530" fmla="*/ 1700803 w 3189641"/>
                <a:gd name="connsiteY530" fmla="*/ 80447 h 1808166"/>
                <a:gd name="connsiteX531" fmla="*/ 1744916 w 3189641"/>
                <a:gd name="connsiteY531" fmla="*/ 84277 h 1808166"/>
                <a:gd name="connsiteX532" fmla="*/ 1748751 w 3189641"/>
                <a:gd name="connsiteY532" fmla="*/ 61293 h 1808166"/>
                <a:gd name="connsiteX533" fmla="*/ 1787110 w 3189641"/>
                <a:gd name="connsiteY533" fmla="*/ 24900 h 1808166"/>
                <a:gd name="connsiteX534" fmla="*/ 1813961 w 3189641"/>
                <a:gd name="connsiteY534" fmla="*/ 24900 h 1808166"/>
                <a:gd name="connsiteX535" fmla="*/ 1842730 w 3189641"/>
                <a:gd name="connsiteY535" fmla="*/ 51716 h 1808166"/>
                <a:gd name="connsiteX536" fmla="*/ 1952051 w 3189641"/>
                <a:gd name="connsiteY536" fmla="*/ 1916 h 1808166"/>
                <a:gd name="connsiteX537" fmla="*/ 1959723 w 3189641"/>
                <a:gd name="connsiteY537" fmla="*/ 0 h 18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189641" h="1808166">
                  <a:moveTo>
                    <a:pt x="2787695" y="1693699"/>
                  </a:moveTo>
                  <a:lnTo>
                    <a:pt x="2791123" y="1694404"/>
                  </a:lnTo>
                  <a:lnTo>
                    <a:pt x="2794553" y="1693700"/>
                  </a:lnTo>
                  <a:cubicBezTo>
                    <a:pt x="2798294" y="1695618"/>
                    <a:pt x="2811388" y="1697537"/>
                    <a:pt x="2822611" y="1697537"/>
                  </a:cubicBezTo>
                  <a:cubicBezTo>
                    <a:pt x="2830093" y="1699455"/>
                    <a:pt x="2837575" y="1703292"/>
                    <a:pt x="2839446" y="1710966"/>
                  </a:cubicBezTo>
                  <a:cubicBezTo>
                    <a:pt x="2843187" y="1718640"/>
                    <a:pt x="2841316" y="1726314"/>
                    <a:pt x="2835705" y="1732069"/>
                  </a:cubicBezTo>
                  <a:cubicBezTo>
                    <a:pt x="2807647" y="1760847"/>
                    <a:pt x="2807647" y="1760847"/>
                    <a:pt x="2807647" y="1760847"/>
                  </a:cubicBezTo>
                  <a:cubicBezTo>
                    <a:pt x="2803906" y="1764684"/>
                    <a:pt x="2798294" y="1766602"/>
                    <a:pt x="2792683" y="1766602"/>
                  </a:cubicBezTo>
                  <a:lnTo>
                    <a:pt x="2789942" y="1765666"/>
                  </a:lnTo>
                  <a:lnTo>
                    <a:pt x="2787695" y="1766601"/>
                  </a:lnTo>
                  <a:cubicBezTo>
                    <a:pt x="2785720" y="1766601"/>
                    <a:pt x="2783746" y="1766601"/>
                    <a:pt x="2779797" y="1764683"/>
                  </a:cubicBezTo>
                  <a:cubicBezTo>
                    <a:pt x="2773874" y="1762764"/>
                    <a:pt x="2767951" y="1757009"/>
                    <a:pt x="2765976" y="1749335"/>
                  </a:cubicBezTo>
                  <a:cubicBezTo>
                    <a:pt x="2762028" y="1716721"/>
                    <a:pt x="2762028" y="1716721"/>
                    <a:pt x="2762028" y="1716721"/>
                  </a:cubicBezTo>
                  <a:cubicBezTo>
                    <a:pt x="2760053" y="1709047"/>
                    <a:pt x="2762028" y="1701373"/>
                    <a:pt x="2767951" y="1697536"/>
                  </a:cubicBezTo>
                  <a:cubicBezTo>
                    <a:pt x="2773874" y="1693699"/>
                    <a:pt x="2781772" y="1691780"/>
                    <a:pt x="2787695" y="1693699"/>
                  </a:cubicBezTo>
                  <a:close/>
                  <a:moveTo>
                    <a:pt x="3050931" y="1689536"/>
                  </a:moveTo>
                  <a:lnTo>
                    <a:pt x="3051588" y="1690309"/>
                  </a:lnTo>
                  <a:lnTo>
                    <a:pt x="3059244" y="1689537"/>
                  </a:lnTo>
                  <a:cubicBezTo>
                    <a:pt x="3064937" y="1691450"/>
                    <a:pt x="3068732" y="1697190"/>
                    <a:pt x="3070630" y="1702930"/>
                  </a:cubicBezTo>
                  <a:cubicBezTo>
                    <a:pt x="3076323" y="1723977"/>
                    <a:pt x="3076323" y="1723977"/>
                    <a:pt x="3076323" y="1723977"/>
                  </a:cubicBezTo>
                  <a:cubicBezTo>
                    <a:pt x="3080118" y="1733544"/>
                    <a:pt x="3074425" y="1743111"/>
                    <a:pt x="3066835" y="1746938"/>
                  </a:cubicBezTo>
                  <a:cubicBezTo>
                    <a:pt x="2935898" y="1806253"/>
                    <a:pt x="2935898" y="1806253"/>
                    <a:pt x="2935898" y="1806253"/>
                  </a:cubicBezTo>
                  <a:cubicBezTo>
                    <a:pt x="2934001" y="1808166"/>
                    <a:pt x="2930205" y="1808166"/>
                    <a:pt x="2928308" y="1808166"/>
                  </a:cubicBezTo>
                  <a:lnTo>
                    <a:pt x="2925727" y="1806721"/>
                  </a:lnTo>
                  <a:lnTo>
                    <a:pt x="2919995" y="1808165"/>
                  </a:lnTo>
                  <a:cubicBezTo>
                    <a:pt x="2912404" y="1808165"/>
                    <a:pt x="2906711" y="1804338"/>
                    <a:pt x="2902916" y="1798598"/>
                  </a:cubicBezTo>
                  <a:cubicBezTo>
                    <a:pt x="2897223" y="1789031"/>
                    <a:pt x="2901019" y="1777551"/>
                    <a:pt x="2908609" y="1771811"/>
                  </a:cubicBezTo>
                  <a:cubicBezTo>
                    <a:pt x="3033853" y="1691449"/>
                    <a:pt x="3033853" y="1691449"/>
                    <a:pt x="3033853" y="1691449"/>
                  </a:cubicBezTo>
                  <a:cubicBezTo>
                    <a:pt x="3037648" y="1687622"/>
                    <a:pt x="3045238" y="1687622"/>
                    <a:pt x="3050931" y="1689536"/>
                  </a:cubicBezTo>
                  <a:close/>
                  <a:moveTo>
                    <a:pt x="3142468" y="1598088"/>
                  </a:moveTo>
                  <a:cubicBezTo>
                    <a:pt x="3150025" y="1598088"/>
                    <a:pt x="3157583" y="1603828"/>
                    <a:pt x="3159472" y="1611481"/>
                  </a:cubicBezTo>
                  <a:cubicBezTo>
                    <a:pt x="3165140" y="1632528"/>
                    <a:pt x="3165140" y="1632528"/>
                    <a:pt x="3165140" y="1632528"/>
                  </a:cubicBezTo>
                  <a:cubicBezTo>
                    <a:pt x="3172698" y="1634442"/>
                    <a:pt x="3180255" y="1638269"/>
                    <a:pt x="3182145" y="1645922"/>
                  </a:cubicBezTo>
                  <a:cubicBezTo>
                    <a:pt x="3184034" y="1655489"/>
                    <a:pt x="3182145" y="1663143"/>
                    <a:pt x="3174587" y="1668883"/>
                  </a:cubicBezTo>
                  <a:cubicBezTo>
                    <a:pt x="3112238" y="1712890"/>
                    <a:pt x="3112238" y="1712890"/>
                    <a:pt x="3112238" y="1712890"/>
                  </a:cubicBezTo>
                  <a:cubicBezTo>
                    <a:pt x="3110348" y="1716717"/>
                    <a:pt x="3104680" y="1716717"/>
                    <a:pt x="3100901" y="1716717"/>
                  </a:cubicBezTo>
                  <a:cubicBezTo>
                    <a:pt x="3097123" y="1716717"/>
                    <a:pt x="3093344" y="1716717"/>
                    <a:pt x="3089565" y="1712890"/>
                  </a:cubicBezTo>
                  <a:cubicBezTo>
                    <a:pt x="3082008" y="1707150"/>
                    <a:pt x="3080118" y="1697583"/>
                    <a:pt x="3083897" y="1689930"/>
                  </a:cubicBezTo>
                  <a:cubicBezTo>
                    <a:pt x="3123574" y="1609568"/>
                    <a:pt x="3123574" y="1609568"/>
                    <a:pt x="3123574" y="1609568"/>
                  </a:cubicBezTo>
                  <a:cubicBezTo>
                    <a:pt x="3127353" y="1601914"/>
                    <a:pt x="3134910" y="1596174"/>
                    <a:pt x="3142468" y="1598088"/>
                  </a:cubicBezTo>
                  <a:close/>
                  <a:moveTo>
                    <a:pt x="2731430" y="1263638"/>
                  </a:moveTo>
                  <a:cubicBezTo>
                    <a:pt x="2804291" y="1271300"/>
                    <a:pt x="2804291" y="1271300"/>
                    <a:pt x="2804291" y="1271300"/>
                  </a:cubicBezTo>
                  <a:cubicBezTo>
                    <a:pt x="2810043" y="1271300"/>
                    <a:pt x="2815795" y="1275131"/>
                    <a:pt x="2819630" y="1278963"/>
                  </a:cubicBezTo>
                  <a:cubicBezTo>
                    <a:pt x="2821547" y="1284709"/>
                    <a:pt x="2823465" y="1290456"/>
                    <a:pt x="2821547" y="1296202"/>
                  </a:cubicBezTo>
                  <a:cubicBezTo>
                    <a:pt x="2815795" y="1309611"/>
                    <a:pt x="2815795" y="1309611"/>
                    <a:pt x="2815795" y="1309611"/>
                  </a:cubicBezTo>
                  <a:cubicBezTo>
                    <a:pt x="2842639" y="1319189"/>
                    <a:pt x="2842639" y="1319189"/>
                    <a:pt x="2842639" y="1319189"/>
                  </a:cubicBezTo>
                  <a:cubicBezTo>
                    <a:pt x="2869482" y="1273216"/>
                    <a:pt x="2869482" y="1273216"/>
                    <a:pt x="2869482" y="1273216"/>
                  </a:cubicBezTo>
                  <a:cubicBezTo>
                    <a:pt x="2871400" y="1269385"/>
                    <a:pt x="2877152" y="1265554"/>
                    <a:pt x="2882904" y="1263638"/>
                  </a:cubicBezTo>
                  <a:cubicBezTo>
                    <a:pt x="2888656" y="1263638"/>
                    <a:pt x="2894408" y="1265554"/>
                    <a:pt x="2898243" y="1269385"/>
                  </a:cubicBezTo>
                  <a:cubicBezTo>
                    <a:pt x="2930839" y="1298118"/>
                    <a:pt x="2930839" y="1298118"/>
                    <a:pt x="2930839" y="1298118"/>
                  </a:cubicBezTo>
                  <a:cubicBezTo>
                    <a:pt x="2934674" y="1300033"/>
                    <a:pt x="2936591" y="1303864"/>
                    <a:pt x="2938509" y="1309611"/>
                  </a:cubicBezTo>
                  <a:cubicBezTo>
                    <a:pt x="2951930" y="1378570"/>
                    <a:pt x="2951930" y="1378570"/>
                    <a:pt x="2951930" y="1378570"/>
                  </a:cubicBezTo>
                  <a:cubicBezTo>
                    <a:pt x="3003700" y="1460938"/>
                    <a:pt x="3003700" y="1460938"/>
                    <a:pt x="3003700" y="1460938"/>
                  </a:cubicBezTo>
                  <a:cubicBezTo>
                    <a:pt x="3007535" y="1466685"/>
                    <a:pt x="3009452" y="1474347"/>
                    <a:pt x="3005617" y="1480094"/>
                  </a:cubicBezTo>
                  <a:cubicBezTo>
                    <a:pt x="2950013" y="1589279"/>
                    <a:pt x="2950013" y="1589279"/>
                    <a:pt x="2950013" y="1589279"/>
                  </a:cubicBezTo>
                  <a:cubicBezTo>
                    <a:pt x="2948096" y="1591195"/>
                    <a:pt x="2948096" y="1593110"/>
                    <a:pt x="2946178" y="1595026"/>
                  </a:cubicBezTo>
                  <a:cubicBezTo>
                    <a:pt x="2875234" y="1654407"/>
                    <a:pt x="2875234" y="1654407"/>
                    <a:pt x="2875234" y="1654407"/>
                  </a:cubicBezTo>
                  <a:cubicBezTo>
                    <a:pt x="2873317" y="1656323"/>
                    <a:pt x="2871400" y="1658238"/>
                    <a:pt x="2867565" y="1658238"/>
                  </a:cubicBezTo>
                  <a:cubicBezTo>
                    <a:pt x="2802373" y="1679309"/>
                    <a:pt x="2802373" y="1679309"/>
                    <a:pt x="2802373" y="1679309"/>
                  </a:cubicBezTo>
                  <a:cubicBezTo>
                    <a:pt x="2800456" y="1679309"/>
                    <a:pt x="2798539" y="1679309"/>
                    <a:pt x="2796621" y="1679309"/>
                  </a:cubicBezTo>
                  <a:cubicBezTo>
                    <a:pt x="2794704" y="1679309"/>
                    <a:pt x="2790869" y="1679309"/>
                    <a:pt x="2788952" y="1679309"/>
                  </a:cubicBezTo>
                  <a:cubicBezTo>
                    <a:pt x="2750604" y="1662069"/>
                    <a:pt x="2735264" y="1652492"/>
                    <a:pt x="2733347" y="1639083"/>
                  </a:cubicBezTo>
                  <a:cubicBezTo>
                    <a:pt x="2729512" y="1633336"/>
                    <a:pt x="2719925" y="1616097"/>
                    <a:pt x="2710338" y="1600772"/>
                  </a:cubicBezTo>
                  <a:cubicBezTo>
                    <a:pt x="2662403" y="1564377"/>
                    <a:pt x="2662403" y="1564377"/>
                    <a:pt x="2662403" y="1564377"/>
                  </a:cubicBezTo>
                  <a:cubicBezTo>
                    <a:pt x="2566533" y="1612266"/>
                    <a:pt x="2566533" y="1612266"/>
                    <a:pt x="2566533" y="1612266"/>
                  </a:cubicBezTo>
                  <a:cubicBezTo>
                    <a:pt x="2562699" y="1614181"/>
                    <a:pt x="2560781" y="1616097"/>
                    <a:pt x="2556946" y="1616097"/>
                  </a:cubicBezTo>
                  <a:cubicBezTo>
                    <a:pt x="2461077" y="1619928"/>
                    <a:pt x="2461077" y="1619928"/>
                    <a:pt x="2461077" y="1619928"/>
                  </a:cubicBezTo>
                  <a:cubicBezTo>
                    <a:pt x="2455324" y="1619928"/>
                    <a:pt x="2447655" y="1616097"/>
                    <a:pt x="2443820" y="1610350"/>
                  </a:cubicBezTo>
                  <a:cubicBezTo>
                    <a:pt x="2439985" y="1604603"/>
                    <a:pt x="2439985" y="1598857"/>
                    <a:pt x="2441903" y="1591195"/>
                  </a:cubicBezTo>
                  <a:cubicBezTo>
                    <a:pt x="2455324" y="1566293"/>
                    <a:pt x="2455324" y="1566293"/>
                    <a:pt x="2455324" y="1566293"/>
                  </a:cubicBezTo>
                  <a:cubicBezTo>
                    <a:pt x="2464911" y="1418797"/>
                    <a:pt x="2464911" y="1418797"/>
                    <a:pt x="2464911" y="1418797"/>
                  </a:cubicBezTo>
                  <a:cubicBezTo>
                    <a:pt x="2464911" y="1411134"/>
                    <a:pt x="2470664" y="1403472"/>
                    <a:pt x="2480251" y="1401557"/>
                  </a:cubicBezTo>
                  <a:cubicBezTo>
                    <a:pt x="2560781" y="1380486"/>
                    <a:pt x="2560781" y="1380486"/>
                    <a:pt x="2560781" y="1380486"/>
                  </a:cubicBezTo>
                  <a:cubicBezTo>
                    <a:pt x="2583790" y="1355584"/>
                    <a:pt x="2583790" y="1355584"/>
                    <a:pt x="2583790" y="1355584"/>
                  </a:cubicBezTo>
                  <a:cubicBezTo>
                    <a:pt x="2583790" y="1353668"/>
                    <a:pt x="2585707" y="1353668"/>
                    <a:pt x="2585707" y="1351753"/>
                  </a:cubicBezTo>
                  <a:cubicBezTo>
                    <a:pt x="2660486" y="1296202"/>
                    <a:pt x="2660486" y="1296202"/>
                    <a:pt x="2660486" y="1296202"/>
                  </a:cubicBezTo>
                  <a:cubicBezTo>
                    <a:pt x="2666238" y="1290456"/>
                    <a:pt x="2675825" y="1290456"/>
                    <a:pt x="2681577" y="1294287"/>
                  </a:cubicBezTo>
                  <a:cubicBezTo>
                    <a:pt x="2698834" y="1305780"/>
                    <a:pt x="2698834" y="1305780"/>
                    <a:pt x="2698834" y="1305780"/>
                  </a:cubicBezTo>
                  <a:cubicBezTo>
                    <a:pt x="2710338" y="1277047"/>
                    <a:pt x="2710338" y="1277047"/>
                    <a:pt x="2710338" y="1277047"/>
                  </a:cubicBezTo>
                  <a:cubicBezTo>
                    <a:pt x="2714173" y="1267469"/>
                    <a:pt x="2721843" y="1263638"/>
                    <a:pt x="2731430" y="1263638"/>
                  </a:cubicBezTo>
                  <a:close/>
                  <a:moveTo>
                    <a:pt x="1753708" y="1244762"/>
                  </a:moveTo>
                  <a:cubicBezTo>
                    <a:pt x="1761419" y="1246668"/>
                    <a:pt x="1767202" y="1252383"/>
                    <a:pt x="1767202" y="1260004"/>
                  </a:cubicBezTo>
                  <a:cubicBezTo>
                    <a:pt x="1774913" y="1298106"/>
                    <a:pt x="1774913" y="1298106"/>
                    <a:pt x="1774913" y="1298106"/>
                  </a:cubicBezTo>
                  <a:cubicBezTo>
                    <a:pt x="1774913" y="1301917"/>
                    <a:pt x="1774913" y="1305727"/>
                    <a:pt x="1774913" y="1307632"/>
                  </a:cubicBezTo>
                  <a:cubicBezTo>
                    <a:pt x="1724792" y="1458138"/>
                    <a:pt x="1724792" y="1458138"/>
                    <a:pt x="1724792" y="1458138"/>
                  </a:cubicBezTo>
                  <a:cubicBezTo>
                    <a:pt x="1722864" y="1463854"/>
                    <a:pt x="1719008" y="1469569"/>
                    <a:pt x="1713225" y="1471474"/>
                  </a:cubicBezTo>
                  <a:cubicBezTo>
                    <a:pt x="1711297" y="1471474"/>
                    <a:pt x="1707442" y="1471474"/>
                    <a:pt x="1705514" y="1471474"/>
                  </a:cubicBezTo>
                  <a:cubicBezTo>
                    <a:pt x="1701659" y="1471474"/>
                    <a:pt x="1697803" y="1471474"/>
                    <a:pt x="1695875" y="1469569"/>
                  </a:cubicBezTo>
                  <a:cubicBezTo>
                    <a:pt x="1653465" y="1444802"/>
                    <a:pt x="1653465" y="1444802"/>
                    <a:pt x="1653465" y="1444802"/>
                  </a:cubicBezTo>
                  <a:cubicBezTo>
                    <a:pt x="1645754" y="1439087"/>
                    <a:pt x="1641898" y="1427656"/>
                    <a:pt x="1647682" y="1418130"/>
                  </a:cubicBezTo>
                  <a:cubicBezTo>
                    <a:pt x="1657320" y="1399079"/>
                    <a:pt x="1657320" y="1399079"/>
                    <a:pt x="1657320" y="1399079"/>
                  </a:cubicBezTo>
                  <a:cubicBezTo>
                    <a:pt x="1663104" y="1343830"/>
                    <a:pt x="1663104" y="1343830"/>
                    <a:pt x="1663104" y="1343830"/>
                  </a:cubicBezTo>
                  <a:cubicBezTo>
                    <a:pt x="1663104" y="1340019"/>
                    <a:pt x="1665031" y="1336209"/>
                    <a:pt x="1666959" y="1334304"/>
                  </a:cubicBezTo>
                  <a:cubicBezTo>
                    <a:pt x="1686237" y="1305727"/>
                    <a:pt x="1686237" y="1305727"/>
                    <a:pt x="1686237" y="1305727"/>
                  </a:cubicBezTo>
                  <a:cubicBezTo>
                    <a:pt x="1688164" y="1303822"/>
                    <a:pt x="1688164" y="1303822"/>
                    <a:pt x="1688164" y="1303822"/>
                  </a:cubicBezTo>
                  <a:cubicBezTo>
                    <a:pt x="1732503" y="1250478"/>
                    <a:pt x="1732503" y="1250478"/>
                    <a:pt x="1732503" y="1250478"/>
                  </a:cubicBezTo>
                  <a:cubicBezTo>
                    <a:pt x="1738286" y="1244762"/>
                    <a:pt x="1745997" y="1242857"/>
                    <a:pt x="1753708" y="1244762"/>
                  </a:cubicBezTo>
                  <a:close/>
                  <a:moveTo>
                    <a:pt x="2642279" y="1178336"/>
                  </a:moveTo>
                  <a:cubicBezTo>
                    <a:pt x="2671722" y="1182312"/>
                    <a:pt x="2671722" y="1182312"/>
                    <a:pt x="2671722" y="1182312"/>
                  </a:cubicBezTo>
                  <a:cubicBezTo>
                    <a:pt x="2681536" y="1184300"/>
                    <a:pt x="2689388" y="1194239"/>
                    <a:pt x="2687425" y="1204179"/>
                  </a:cubicBezTo>
                  <a:cubicBezTo>
                    <a:pt x="2687425" y="1216106"/>
                    <a:pt x="2677611" y="1222070"/>
                    <a:pt x="2667796" y="1222070"/>
                  </a:cubicBezTo>
                  <a:cubicBezTo>
                    <a:pt x="2667796" y="1222070"/>
                    <a:pt x="2665833" y="1222070"/>
                    <a:pt x="2665833" y="1222070"/>
                  </a:cubicBezTo>
                  <a:cubicBezTo>
                    <a:pt x="2636391" y="1218094"/>
                    <a:pt x="2636391" y="1218094"/>
                    <a:pt x="2636391" y="1218094"/>
                  </a:cubicBezTo>
                  <a:cubicBezTo>
                    <a:pt x="2626576" y="1218094"/>
                    <a:pt x="2618725" y="1206167"/>
                    <a:pt x="2618725" y="1196227"/>
                  </a:cubicBezTo>
                  <a:cubicBezTo>
                    <a:pt x="2620688" y="1184300"/>
                    <a:pt x="2630502" y="1176348"/>
                    <a:pt x="2642279" y="1178336"/>
                  </a:cubicBezTo>
                  <a:close/>
                  <a:moveTo>
                    <a:pt x="2520881" y="1153359"/>
                  </a:moveTo>
                  <a:cubicBezTo>
                    <a:pt x="2601458" y="1172843"/>
                    <a:pt x="2601458" y="1172843"/>
                    <a:pt x="2601458" y="1172843"/>
                  </a:cubicBezTo>
                  <a:cubicBezTo>
                    <a:pt x="2612969" y="1176739"/>
                    <a:pt x="2618724" y="1186481"/>
                    <a:pt x="2616806" y="1198172"/>
                  </a:cubicBezTo>
                  <a:cubicBezTo>
                    <a:pt x="2614887" y="1205966"/>
                    <a:pt x="2607213" y="1213759"/>
                    <a:pt x="2597621" y="1213759"/>
                  </a:cubicBezTo>
                  <a:cubicBezTo>
                    <a:pt x="2595703" y="1213759"/>
                    <a:pt x="2593784" y="1211811"/>
                    <a:pt x="2593784" y="1211811"/>
                  </a:cubicBezTo>
                  <a:cubicBezTo>
                    <a:pt x="2511289" y="1192327"/>
                    <a:pt x="2511289" y="1192327"/>
                    <a:pt x="2511289" y="1192327"/>
                  </a:cubicBezTo>
                  <a:cubicBezTo>
                    <a:pt x="2501697" y="1190378"/>
                    <a:pt x="2494023" y="1178688"/>
                    <a:pt x="2495941" y="1168946"/>
                  </a:cubicBezTo>
                  <a:cubicBezTo>
                    <a:pt x="2499778" y="1157255"/>
                    <a:pt x="2509371" y="1151410"/>
                    <a:pt x="2520881" y="1153359"/>
                  </a:cubicBezTo>
                  <a:close/>
                  <a:moveTo>
                    <a:pt x="3103143" y="1146022"/>
                  </a:moveTo>
                  <a:cubicBezTo>
                    <a:pt x="3108034" y="1145534"/>
                    <a:pt x="3113158" y="1146997"/>
                    <a:pt x="3117816" y="1150899"/>
                  </a:cubicBezTo>
                  <a:cubicBezTo>
                    <a:pt x="3183034" y="1203579"/>
                    <a:pt x="3183034" y="1203579"/>
                    <a:pt x="3183034" y="1203579"/>
                  </a:cubicBezTo>
                  <a:cubicBezTo>
                    <a:pt x="3190487" y="1209432"/>
                    <a:pt x="3192350" y="1223089"/>
                    <a:pt x="3184897" y="1230894"/>
                  </a:cubicBezTo>
                  <a:cubicBezTo>
                    <a:pt x="3181170" y="1236747"/>
                    <a:pt x="3175580" y="1238698"/>
                    <a:pt x="3169990" y="1238698"/>
                  </a:cubicBezTo>
                  <a:cubicBezTo>
                    <a:pt x="3166263" y="1238698"/>
                    <a:pt x="3162537" y="1238698"/>
                    <a:pt x="3158810" y="1234796"/>
                  </a:cubicBezTo>
                  <a:cubicBezTo>
                    <a:pt x="3093593" y="1182117"/>
                    <a:pt x="3093593" y="1182117"/>
                    <a:pt x="3093593" y="1182117"/>
                  </a:cubicBezTo>
                  <a:cubicBezTo>
                    <a:pt x="3086140" y="1174312"/>
                    <a:pt x="3084276" y="1162606"/>
                    <a:pt x="3089866" y="1152851"/>
                  </a:cubicBezTo>
                  <a:cubicBezTo>
                    <a:pt x="3093593" y="1148948"/>
                    <a:pt x="3098251" y="1146510"/>
                    <a:pt x="3103143" y="1146022"/>
                  </a:cubicBezTo>
                  <a:close/>
                  <a:moveTo>
                    <a:pt x="3051020" y="1096114"/>
                  </a:moveTo>
                  <a:cubicBezTo>
                    <a:pt x="3056155" y="1095631"/>
                    <a:pt x="3061534" y="1097081"/>
                    <a:pt x="3065446" y="1100947"/>
                  </a:cubicBezTo>
                  <a:cubicBezTo>
                    <a:pt x="3086964" y="1118347"/>
                    <a:pt x="3086964" y="1118347"/>
                    <a:pt x="3086964" y="1118347"/>
                  </a:cubicBezTo>
                  <a:cubicBezTo>
                    <a:pt x="3094788" y="1124147"/>
                    <a:pt x="3096744" y="1135748"/>
                    <a:pt x="3090876" y="1143481"/>
                  </a:cubicBezTo>
                  <a:cubicBezTo>
                    <a:pt x="3079139" y="1166681"/>
                    <a:pt x="3079139" y="1166681"/>
                    <a:pt x="3079139" y="1166681"/>
                  </a:cubicBezTo>
                  <a:cubicBezTo>
                    <a:pt x="3075227" y="1172481"/>
                    <a:pt x="3069359" y="1176348"/>
                    <a:pt x="3061534" y="1176348"/>
                  </a:cubicBezTo>
                  <a:cubicBezTo>
                    <a:pt x="3057622" y="1176348"/>
                    <a:pt x="3055666" y="1176348"/>
                    <a:pt x="3051754" y="1174415"/>
                  </a:cubicBezTo>
                  <a:cubicBezTo>
                    <a:pt x="3041973" y="1168615"/>
                    <a:pt x="3038061" y="1157015"/>
                    <a:pt x="3043929" y="1147348"/>
                  </a:cubicBezTo>
                  <a:cubicBezTo>
                    <a:pt x="3047842" y="1137681"/>
                    <a:pt x="3047842" y="1137681"/>
                    <a:pt x="3047842" y="1137681"/>
                  </a:cubicBezTo>
                  <a:cubicBezTo>
                    <a:pt x="3040017" y="1129948"/>
                    <a:pt x="3040017" y="1129948"/>
                    <a:pt x="3040017" y="1129948"/>
                  </a:cubicBezTo>
                  <a:cubicBezTo>
                    <a:pt x="3032193" y="1124147"/>
                    <a:pt x="3030237" y="1110614"/>
                    <a:pt x="3038061" y="1102881"/>
                  </a:cubicBezTo>
                  <a:cubicBezTo>
                    <a:pt x="3040995" y="1099014"/>
                    <a:pt x="3045885" y="1096597"/>
                    <a:pt x="3051020" y="1096114"/>
                  </a:cubicBezTo>
                  <a:close/>
                  <a:moveTo>
                    <a:pt x="2822604" y="1070225"/>
                  </a:moveTo>
                  <a:cubicBezTo>
                    <a:pt x="2830340" y="1068274"/>
                    <a:pt x="2838076" y="1070225"/>
                    <a:pt x="2841944" y="1078029"/>
                  </a:cubicBezTo>
                  <a:cubicBezTo>
                    <a:pt x="2857416" y="1097540"/>
                    <a:pt x="2857416" y="1097540"/>
                    <a:pt x="2857416" y="1097540"/>
                  </a:cubicBezTo>
                  <a:cubicBezTo>
                    <a:pt x="2878690" y="1087785"/>
                    <a:pt x="2878690" y="1087785"/>
                    <a:pt x="2878690" y="1087785"/>
                  </a:cubicBezTo>
                  <a:cubicBezTo>
                    <a:pt x="2884492" y="1085834"/>
                    <a:pt x="2890294" y="1085834"/>
                    <a:pt x="2896096" y="1087785"/>
                  </a:cubicBezTo>
                  <a:cubicBezTo>
                    <a:pt x="3004401" y="1144367"/>
                    <a:pt x="3004401" y="1144367"/>
                    <a:pt x="3004401" y="1144367"/>
                  </a:cubicBezTo>
                  <a:cubicBezTo>
                    <a:pt x="3006335" y="1146318"/>
                    <a:pt x="3010203" y="1148269"/>
                    <a:pt x="3010203" y="1150220"/>
                  </a:cubicBezTo>
                  <a:cubicBezTo>
                    <a:pt x="3070158" y="1228265"/>
                    <a:pt x="3070158" y="1228265"/>
                    <a:pt x="3070158" y="1228265"/>
                  </a:cubicBezTo>
                  <a:cubicBezTo>
                    <a:pt x="3075960" y="1236069"/>
                    <a:pt x="3074026" y="1247776"/>
                    <a:pt x="3068224" y="1253629"/>
                  </a:cubicBezTo>
                  <a:cubicBezTo>
                    <a:pt x="3064356" y="1257531"/>
                    <a:pt x="3058554" y="1259482"/>
                    <a:pt x="3054686" y="1259482"/>
                  </a:cubicBezTo>
                  <a:cubicBezTo>
                    <a:pt x="3050818" y="1259482"/>
                    <a:pt x="3046950" y="1259482"/>
                    <a:pt x="3043082" y="1257531"/>
                  </a:cubicBezTo>
                  <a:cubicBezTo>
                    <a:pt x="2969589" y="1206802"/>
                    <a:pt x="2969589" y="1206802"/>
                    <a:pt x="2969589" y="1206802"/>
                  </a:cubicBezTo>
                  <a:cubicBezTo>
                    <a:pt x="2954117" y="1222411"/>
                    <a:pt x="2954117" y="1222411"/>
                    <a:pt x="2954117" y="1222411"/>
                  </a:cubicBezTo>
                  <a:cubicBezTo>
                    <a:pt x="2948315" y="1228265"/>
                    <a:pt x="2938645" y="1230216"/>
                    <a:pt x="2930909" y="1226313"/>
                  </a:cubicBezTo>
                  <a:cubicBezTo>
                    <a:pt x="2876756" y="1198998"/>
                    <a:pt x="2876756" y="1198998"/>
                    <a:pt x="2876756" y="1198998"/>
                  </a:cubicBezTo>
                  <a:cubicBezTo>
                    <a:pt x="2869020" y="1195096"/>
                    <a:pt x="2863218" y="1187291"/>
                    <a:pt x="2865152" y="1177536"/>
                  </a:cubicBezTo>
                  <a:cubicBezTo>
                    <a:pt x="2867086" y="1171683"/>
                    <a:pt x="2867086" y="1171683"/>
                    <a:pt x="2867086" y="1171683"/>
                  </a:cubicBezTo>
                  <a:cubicBezTo>
                    <a:pt x="2811000" y="1148269"/>
                    <a:pt x="2811000" y="1148269"/>
                    <a:pt x="2811000" y="1148269"/>
                  </a:cubicBezTo>
                  <a:cubicBezTo>
                    <a:pt x="2801330" y="1144367"/>
                    <a:pt x="2797462" y="1134611"/>
                    <a:pt x="2799396" y="1124856"/>
                  </a:cubicBezTo>
                  <a:cubicBezTo>
                    <a:pt x="2807132" y="1085834"/>
                    <a:pt x="2807132" y="1085834"/>
                    <a:pt x="2807132" y="1085834"/>
                  </a:cubicBezTo>
                  <a:cubicBezTo>
                    <a:pt x="2809066" y="1078029"/>
                    <a:pt x="2814868" y="1072176"/>
                    <a:pt x="2822604" y="1070225"/>
                  </a:cubicBezTo>
                  <a:close/>
                  <a:moveTo>
                    <a:pt x="2717507" y="1051647"/>
                  </a:moveTo>
                  <a:cubicBezTo>
                    <a:pt x="2748805" y="1051647"/>
                    <a:pt x="2748805" y="1051647"/>
                    <a:pt x="2748805" y="1051647"/>
                  </a:cubicBezTo>
                  <a:cubicBezTo>
                    <a:pt x="2758585" y="1051647"/>
                    <a:pt x="2768366" y="1061269"/>
                    <a:pt x="2768366" y="1072815"/>
                  </a:cubicBezTo>
                  <a:cubicBezTo>
                    <a:pt x="2768366" y="1082437"/>
                    <a:pt x="2758585" y="1092059"/>
                    <a:pt x="2748805" y="1092059"/>
                  </a:cubicBezTo>
                  <a:cubicBezTo>
                    <a:pt x="2731200" y="1092059"/>
                    <a:pt x="2731200" y="1092059"/>
                    <a:pt x="2731200" y="1092059"/>
                  </a:cubicBezTo>
                  <a:cubicBezTo>
                    <a:pt x="2709683" y="1144017"/>
                    <a:pt x="2709683" y="1144017"/>
                    <a:pt x="2709683" y="1144017"/>
                  </a:cubicBezTo>
                  <a:cubicBezTo>
                    <a:pt x="2705771" y="1151714"/>
                    <a:pt x="2697946" y="1155563"/>
                    <a:pt x="2690122" y="1155563"/>
                  </a:cubicBezTo>
                  <a:cubicBezTo>
                    <a:pt x="2688166" y="1155563"/>
                    <a:pt x="2686210" y="1155563"/>
                    <a:pt x="2682297" y="1153639"/>
                  </a:cubicBezTo>
                  <a:cubicBezTo>
                    <a:pt x="2672517" y="1149790"/>
                    <a:pt x="2668605" y="1138244"/>
                    <a:pt x="2672517" y="1128622"/>
                  </a:cubicBezTo>
                  <a:cubicBezTo>
                    <a:pt x="2699902" y="1065117"/>
                    <a:pt x="2699902" y="1065117"/>
                    <a:pt x="2699902" y="1065117"/>
                  </a:cubicBezTo>
                  <a:cubicBezTo>
                    <a:pt x="2701858" y="1057420"/>
                    <a:pt x="2709683" y="1051647"/>
                    <a:pt x="2717507" y="1051647"/>
                  </a:cubicBezTo>
                  <a:close/>
                  <a:moveTo>
                    <a:pt x="2387946" y="1004616"/>
                  </a:moveTo>
                  <a:cubicBezTo>
                    <a:pt x="2392502" y="1005090"/>
                    <a:pt x="2396819" y="1007462"/>
                    <a:pt x="2399696" y="1011257"/>
                  </a:cubicBezTo>
                  <a:cubicBezTo>
                    <a:pt x="2482191" y="1094753"/>
                    <a:pt x="2482191" y="1094753"/>
                    <a:pt x="2482191" y="1094753"/>
                  </a:cubicBezTo>
                  <a:cubicBezTo>
                    <a:pt x="2487946" y="1100446"/>
                    <a:pt x="2489865" y="1106139"/>
                    <a:pt x="2487946" y="1111832"/>
                  </a:cubicBezTo>
                  <a:cubicBezTo>
                    <a:pt x="2478354" y="1161170"/>
                    <a:pt x="2478354" y="1161170"/>
                    <a:pt x="2478354" y="1161170"/>
                  </a:cubicBezTo>
                  <a:cubicBezTo>
                    <a:pt x="2476435" y="1168761"/>
                    <a:pt x="2470680" y="1174454"/>
                    <a:pt x="2464925" y="1176351"/>
                  </a:cubicBezTo>
                  <a:cubicBezTo>
                    <a:pt x="2463006" y="1176351"/>
                    <a:pt x="2461088" y="1176351"/>
                    <a:pt x="2459169" y="1176351"/>
                  </a:cubicBezTo>
                  <a:cubicBezTo>
                    <a:pt x="2453414" y="1176351"/>
                    <a:pt x="2447658" y="1174454"/>
                    <a:pt x="2443821" y="1170658"/>
                  </a:cubicBezTo>
                  <a:cubicBezTo>
                    <a:pt x="2420800" y="1147887"/>
                    <a:pt x="2420800" y="1147887"/>
                    <a:pt x="2420800" y="1147887"/>
                  </a:cubicBezTo>
                  <a:cubicBezTo>
                    <a:pt x="2418881" y="1144091"/>
                    <a:pt x="2416963" y="1142194"/>
                    <a:pt x="2416963" y="1138399"/>
                  </a:cubicBezTo>
                  <a:cubicBezTo>
                    <a:pt x="2409289" y="1117525"/>
                    <a:pt x="2399696" y="1085265"/>
                    <a:pt x="2397778" y="1077674"/>
                  </a:cubicBezTo>
                  <a:cubicBezTo>
                    <a:pt x="2393941" y="1071981"/>
                    <a:pt x="2382430" y="1053005"/>
                    <a:pt x="2369001" y="1034029"/>
                  </a:cubicBezTo>
                  <a:cubicBezTo>
                    <a:pt x="2365164" y="1026438"/>
                    <a:pt x="2365164" y="1015053"/>
                    <a:pt x="2374756" y="1009360"/>
                  </a:cubicBezTo>
                  <a:cubicBezTo>
                    <a:pt x="2378593" y="1005564"/>
                    <a:pt x="2383389" y="1004141"/>
                    <a:pt x="2387946" y="1004616"/>
                  </a:cubicBezTo>
                  <a:close/>
                  <a:moveTo>
                    <a:pt x="2648012" y="960202"/>
                  </a:moveTo>
                  <a:cubicBezTo>
                    <a:pt x="2657568" y="960202"/>
                    <a:pt x="2663301" y="962104"/>
                    <a:pt x="2691968" y="1002034"/>
                  </a:cubicBezTo>
                  <a:cubicBezTo>
                    <a:pt x="2695790" y="1007739"/>
                    <a:pt x="2697701" y="1013443"/>
                    <a:pt x="2695790" y="1019147"/>
                  </a:cubicBezTo>
                  <a:cubicBezTo>
                    <a:pt x="2659479" y="1125629"/>
                    <a:pt x="2659479" y="1125629"/>
                    <a:pt x="2659479" y="1125629"/>
                  </a:cubicBezTo>
                  <a:cubicBezTo>
                    <a:pt x="2657568" y="1135136"/>
                    <a:pt x="2649923" y="1138939"/>
                    <a:pt x="2642279" y="1138939"/>
                  </a:cubicBezTo>
                  <a:cubicBezTo>
                    <a:pt x="2640367" y="1138939"/>
                    <a:pt x="2638456" y="1138939"/>
                    <a:pt x="2636545" y="1138939"/>
                  </a:cubicBezTo>
                  <a:cubicBezTo>
                    <a:pt x="2562011" y="1119925"/>
                    <a:pt x="2562011" y="1119925"/>
                    <a:pt x="2562011" y="1119925"/>
                  </a:cubicBezTo>
                  <a:cubicBezTo>
                    <a:pt x="2556278" y="1118023"/>
                    <a:pt x="2550545" y="1114220"/>
                    <a:pt x="2548633" y="1106614"/>
                  </a:cubicBezTo>
                  <a:cubicBezTo>
                    <a:pt x="2533344" y="1066684"/>
                    <a:pt x="2533344" y="1066684"/>
                    <a:pt x="2533344" y="1066684"/>
                  </a:cubicBezTo>
                  <a:cubicBezTo>
                    <a:pt x="2531433" y="1060979"/>
                    <a:pt x="2531433" y="1055275"/>
                    <a:pt x="2533344" y="1051472"/>
                  </a:cubicBezTo>
                  <a:cubicBezTo>
                    <a:pt x="2535256" y="1045768"/>
                    <a:pt x="2540989" y="1043866"/>
                    <a:pt x="2544811" y="1041965"/>
                  </a:cubicBezTo>
                  <a:cubicBezTo>
                    <a:pt x="2556278" y="1038162"/>
                    <a:pt x="2569656" y="1032458"/>
                    <a:pt x="2575389" y="1030556"/>
                  </a:cubicBezTo>
                  <a:cubicBezTo>
                    <a:pt x="2581123" y="1022950"/>
                    <a:pt x="2594500" y="1005837"/>
                    <a:pt x="2602145" y="998231"/>
                  </a:cubicBezTo>
                  <a:cubicBezTo>
                    <a:pt x="2632723" y="964005"/>
                    <a:pt x="2638456" y="960202"/>
                    <a:pt x="2648012" y="960202"/>
                  </a:cubicBezTo>
                  <a:close/>
                  <a:moveTo>
                    <a:pt x="2885742" y="935259"/>
                  </a:moveTo>
                  <a:cubicBezTo>
                    <a:pt x="2895639" y="935259"/>
                    <a:pt x="2905536" y="944496"/>
                    <a:pt x="2905536" y="955580"/>
                  </a:cubicBezTo>
                  <a:cubicBezTo>
                    <a:pt x="2905536" y="964817"/>
                    <a:pt x="2905536" y="964817"/>
                    <a:pt x="2905536" y="964817"/>
                  </a:cubicBezTo>
                  <a:cubicBezTo>
                    <a:pt x="2905536" y="975902"/>
                    <a:pt x="2895639" y="985139"/>
                    <a:pt x="2885742" y="985139"/>
                  </a:cubicBezTo>
                  <a:cubicBezTo>
                    <a:pt x="2873866" y="985139"/>
                    <a:pt x="2863969" y="975902"/>
                    <a:pt x="2863969" y="964817"/>
                  </a:cubicBezTo>
                  <a:cubicBezTo>
                    <a:pt x="2863969" y="955580"/>
                    <a:pt x="2863969" y="955580"/>
                    <a:pt x="2863969" y="955580"/>
                  </a:cubicBezTo>
                  <a:cubicBezTo>
                    <a:pt x="2863969" y="944496"/>
                    <a:pt x="2873866" y="935259"/>
                    <a:pt x="2885742" y="935259"/>
                  </a:cubicBezTo>
                  <a:close/>
                  <a:moveTo>
                    <a:pt x="2769073" y="920039"/>
                  </a:moveTo>
                  <a:cubicBezTo>
                    <a:pt x="2773088" y="920039"/>
                    <a:pt x="2776867" y="921445"/>
                    <a:pt x="2779701" y="924257"/>
                  </a:cubicBezTo>
                  <a:cubicBezTo>
                    <a:pt x="2787258" y="929880"/>
                    <a:pt x="2789148" y="937379"/>
                    <a:pt x="2787258" y="944877"/>
                  </a:cubicBezTo>
                  <a:cubicBezTo>
                    <a:pt x="2770254" y="1001114"/>
                    <a:pt x="2770254" y="1001114"/>
                    <a:pt x="2770254" y="1001114"/>
                  </a:cubicBezTo>
                  <a:cubicBezTo>
                    <a:pt x="2768364" y="1008612"/>
                    <a:pt x="2762696" y="1012361"/>
                    <a:pt x="2757028" y="1014236"/>
                  </a:cubicBezTo>
                  <a:cubicBezTo>
                    <a:pt x="2755138" y="1014236"/>
                    <a:pt x="2753249" y="1014236"/>
                    <a:pt x="2751360" y="1014236"/>
                  </a:cubicBezTo>
                  <a:cubicBezTo>
                    <a:pt x="2745691" y="1014236"/>
                    <a:pt x="2741913" y="1012361"/>
                    <a:pt x="2738134" y="1008612"/>
                  </a:cubicBezTo>
                  <a:cubicBezTo>
                    <a:pt x="2711682" y="980494"/>
                    <a:pt x="2711682" y="980494"/>
                    <a:pt x="2711682" y="980494"/>
                  </a:cubicBezTo>
                  <a:cubicBezTo>
                    <a:pt x="2707903" y="976745"/>
                    <a:pt x="2706014" y="971121"/>
                    <a:pt x="2706014" y="965497"/>
                  </a:cubicBezTo>
                  <a:cubicBezTo>
                    <a:pt x="2707903" y="959873"/>
                    <a:pt x="2709793" y="954250"/>
                    <a:pt x="2715461" y="952375"/>
                  </a:cubicBezTo>
                  <a:cubicBezTo>
                    <a:pt x="2757028" y="924257"/>
                    <a:pt x="2757028" y="924257"/>
                    <a:pt x="2757028" y="924257"/>
                  </a:cubicBezTo>
                  <a:cubicBezTo>
                    <a:pt x="2760807" y="921445"/>
                    <a:pt x="2765058" y="920039"/>
                    <a:pt x="2769073" y="920039"/>
                  </a:cubicBezTo>
                  <a:close/>
                  <a:moveTo>
                    <a:pt x="2690159" y="903956"/>
                  </a:moveTo>
                  <a:cubicBezTo>
                    <a:pt x="2695087" y="903468"/>
                    <a:pt x="2700249" y="904930"/>
                    <a:pt x="2704942" y="907852"/>
                  </a:cubicBezTo>
                  <a:cubicBezTo>
                    <a:pt x="2712451" y="915646"/>
                    <a:pt x="2714328" y="927336"/>
                    <a:pt x="2706819" y="937078"/>
                  </a:cubicBezTo>
                  <a:cubicBezTo>
                    <a:pt x="2691802" y="956563"/>
                    <a:pt x="2691802" y="956563"/>
                    <a:pt x="2691802" y="956563"/>
                  </a:cubicBezTo>
                  <a:cubicBezTo>
                    <a:pt x="2688047" y="962408"/>
                    <a:pt x="2682415" y="964356"/>
                    <a:pt x="2676784" y="964356"/>
                  </a:cubicBezTo>
                  <a:cubicBezTo>
                    <a:pt x="2673029" y="964356"/>
                    <a:pt x="2669275" y="962408"/>
                    <a:pt x="2665520" y="960459"/>
                  </a:cubicBezTo>
                  <a:cubicBezTo>
                    <a:pt x="2656134" y="952666"/>
                    <a:pt x="2656134" y="940975"/>
                    <a:pt x="2661766" y="931233"/>
                  </a:cubicBezTo>
                  <a:cubicBezTo>
                    <a:pt x="2676784" y="911749"/>
                    <a:pt x="2676784" y="911749"/>
                    <a:pt x="2676784" y="911749"/>
                  </a:cubicBezTo>
                  <a:cubicBezTo>
                    <a:pt x="2680538" y="906878"/>
                    <a:pt x="2685231" y="904443"/>
                    <a:pt x="2690159" y="903956"/>
                  </a:cubicBezTo>
                  <a:close/>
                  <a:moveTo>
                    <a:pt x="318217" y="837399"/>
                  </a:moveTo>
                  <a:cubicBezTo>
                    <a:pt x="329302" y="835499"/>
                    <a:pt x="338539" y="841200"/>
                    <a:pt x="342233" y="850701"/>
                  </a:cubicBezTo>
                  <a:cubicBezTo>
                    <a:pt x="351470" y="875403"/>
                    <a:pt x="351470" y="875403"/>
                    <a:pt x="351470" y="875403"/>
                  </a:cubicBezTo>
                  <a:cubicBezTo>
                    <a:pt x="353318" y="886805"/>
                    <a:pt x="349623" y="896306"/>
                    <a:pt x="338539" y="900106"/>
                  </a:cubicBezTo>
                  <a:cubicBezTo>
                    <a:pt x="336691" y="900106"/>
                    <a:pt x="334844" y="902006"/>
                    <a:pt x="332996" y="902006"/>
                  </a:cubicBezTo>
                  <a:cubicBezTo>
                    <a:pt x="325607" y="902006"/>
                    <a:pt x="318217" y="896306"/>
                    <a:pt x="314522" y="888705"/>
                  </a:cubicBezTo>
                  <a:cubicBezTo>
                    <a:pt x="307133" y="862102"/>
                    <a:pt x="307133" y="862102"/>
                    <a:pt x="307133" y="862102"/>
                  </a:cubicBezTo>
                  <a:cubicBezTo>
                    <a:pt x="303438" y="852601"/>
                    <a:pt x="308980" y="841200"/>
                    <a:pt x="318217" y="837399"/>
                  </a:cubicBezTo>
                  <a:close/>
                  <a:moveTo>
                    <a:pt x="228833" y="785619"/>
                  </a:moveTo>
                  <a:cubicBezTo>
                    <a:pt x="298493" y="795211"/>
                    <a:pt x="298493" y="795211"/>
                    <a:pt x="298493" y="795211"/>
                  </a:cubicBezTo>
                  <a:cubicBezTo>
                    <a:pt x="308168" y="797130"/>
                    <a:pt x="315908" y="806722"/>
                    <a:pt x="315908" y="818233"/>
                  </a:cubicBezTo>
                  <a:cubicBezTo>
                    <a:pt x="313973" y="827825"/>
                    <a:pt x="304298" y="835499"/>
                    <a:pt x="294623" y="835499"/>
                  </a:cubicBezTo>
                  <a:cubicBezTo>
                    <a:pt x="294623" y="835499"/>
                    <a:pt x="292688" y="835499"/>
                    <a:pt x="292688" y="835499"/>
                  </a:cubicBezTo>
                  <a:cubicBezTo>
                    <a:pt x="223028" y="825907"/>
                    <a:pt x="223028" y="825907"/>
                    <a:pt x="223028" y="825907"/>
                  </a:cubicBezTo>
                  <a:cubicBezTo>
                    <a:pt x="211418" y="823988"/>
                    <a:pt x="203678" y="814396"/>
                    <a:pt x="205613" y="802885"/>
                  </a:cubicBezTo>
                  <a:cubicBezTo>
                    <a:pt x="207548" y="791375"/>
                    <a:pt x="217223" y="785619"/>
                    <a:pt x="228833" y="785619"/>
                  </a:cubicBezTo>
                  <a:close/>
                  <a:moveTo>
                    <a:pt x="19366" y="748207"/>
                  </a:moveTo>
                  <a:cubicBezTo>
                    <a:pt x="79402" y="748207"/>
                    <a:pt x="79402" y="748207"/>
                    <a:pt x="79402" y="748207"/>
                  </a:cubicBezTo>
                  <a:cubicBezTo>
                    <a:pt x="83275" y="748207"/>
                    <a:pt x="85212" y="748207"/>
                    <a:pt x="89085" y="750088"/>
                  </a:cubicBezTo>
                  <a:cubicBezTo>
                    <a:pt x="116198" y="765131"/>
                    <a:pt x="116198" y="765131"/>
                    <a:pt x="116198" y="765131"/>
                  </a:cubicBezTo>
                  <a:cubicBezTo>
                    <a:pt x="156867" y="782054"/>
                    <a:pt x="156867" y="782054"/>
                    <a:pt x="156867" y="782054"/>
                  </a:cubicBezTo>
                  <a:cubicBezTo>
                    <a:pt x="164614" y="783934"/>
                    <a:pt x="170424" y="793336"/>
                    <a:pt x="168487" y="802738"/>
                  </a:cubicBezTo>
                  <a:cubicBezTo>
                    <a:pt x="166551" y="810260"/>
                    <a:pt x="160741" y="817781"/>
                    <a:pt x="151058" y="817781"/>
                  </a:cubicBezTo>
                  <a:cubicBezTo>
                    <a:pt x="75529" y="827183"/>
                    <a:pt x="75529" y="827183"/>
                    <a:pt x="75529" y="827183"/>
                  </a:cubicBezTo>
                  <a:cubicBezTo>
                    <a:pt x="75529" y="827183"/>
                    <a:pt x="73592" y="827183"/>
                    <a:pt x="73592" y="827183"/>
                  </a:cubicBezTo>
                  <a:cubicBezTo>
                    <a:pt x="63909" y="827183"/>
                    <a:pt x="54226" y="819662"/>
                    <a:pt x="54226" y="810260"/>
                  </a:cubicBezTo>
                  <a:cubicBezTo>
                    <a:pt x="52289" y="798977"/>
                    <a:pt x="60036" y="789576"/>
                    <a:pt x="71655" y="787695"/>
                  </a:cubicBezTo>
                  <a:lnTo>
                    <a:pt x="42243" y="787695"/>
                  </a:lnTo>
                  <a:cubicBezTo>
                    <a:pt x="19366" y="787695"/>
                    <a:pt x="19366" y="787695"/>
                    <a:pt x="19366" y="787695"/>
                  </a:cubicBezTo>
                  <a:cubicBezTo>
                    <a:pt x="7746" y="787695"/>
                    <a:pt x="0" y="778293"/>
                    <a:pt x="0" y="767011"/>
                  </a:cubicBezTo>
                  <a:cubicBezTo>
                    <a:pt x="0" y="757609"/>
                    <a:pt x="7746" y="748207"/>
                    <a:pt x="19366" y="748207"/>
                  </a:cubicBezTo>
                  <a:close/>
                  <a:moveTo>
                    <a:pt x="2861371" y="507118"/>
                  </a:moveTo>
                  <a:cubicBezTo>
                    <a:pt x="2867087" y="507118"/>
                    <a:pt x="2874707" y="512874"/>
                    <a:pt x="2876612" y="518629"/>
                  </a:cubicBezTo>
                  <a:cubicBezTo>
                    <a:pt x="2899474" y="560835"/>
                    <a:pt x="2899474" y="560835"/>
                    <a:pt x="2899474" y="560835"/>
                  </a:cubicBezTo>
                  <a:cubicBezTo>
                    <a:pt x="2899474" y="562754"/>
                    <a:pt x="2901379" y="566591"/>
                    <a:pt x="2901379" y="570428"/>
                  </a:cubicBezTo>
                  <a:cubicBezTo>
                    <a:pt x="2901379" y="574265"/>
                    <a:pt x="2899474" y="614553"/>
                    <a:pt x="2867087" y="629900"/>
                  </a:cubicBezTo>
                  <a:cubicBezTo>
                    <a:pt x="2846130" y="639493"/>
                    <a:pt x="2792786" y="654841"/>
                    <a:pt x="2790881" y="654841"/>
                  </a:cubicBezTo>
                  <a:cubicBezTo>
                    <a:pt x="2788976" y="654841"/>
                    <a:pt x="2787071" y="656759"/>
                    <a:pt x="2785166" y="656759"/>
                  </a:cubicBezTo>
                  <a:cubicBezTo>
                    <a:pt x="2779450" y="656759"/>
                    <a:pt x="2773735" y="652922"/>
                    <a:pt x="2769925" y="647167"/>
                  </a:cubicBezTo>
                  <a:cubicBezTo>
                    <a:pt x="2764209" y="639493"/>
                    <a:pt x="2764209" y="629900"/>
                    <a:pt x="2769925" y="624145"/>
                  </a:cubicBezTo>
                  <a:cubicBezTo>
                    <a:pt x="2806122" y="580020"/>
                    <a:pt x="2806122" y="580020"/>
                    <a:pt x="2806122" y="580020"/>
                  </a:cubicBezTo>
                  <a:cubicBezTo>
                    <a:pt x="2842320" y="516710"/>
                    <a:pt x="2842320" y="516710"/>
                    <a:pt x="2842320" y="516710"/>
                  </a:cubicBezTo>
                  <a:cubicBezTo>
                    <a:pt x="2846130" y="510955"/>
                    <a:pt x="2853751" y="507118"/>
                    <a:pt x="2861371" y="507118"/>
                  </a:cubicBezTo>
                  <a:close/>
                  <a:moveTo>
                    <a:pt x="2810954" y="424924"/>
                  </a:moveTo>
                  <a:cubicBezTo>
                    <a:pt x="2814385" y="424454"/>
                    <a:pt x="2817816" y="424924"/>
                    <a:pt x="2820757" y="425864"/>
                  </a:cubicBezTo>
                  <a:cubicBezTo>
                    <a:pt x="2883498" y="444668"/>
                    <a:pt x="2883498" y="444668"/>
                    <a:pt x="2883498" y="444668"/>
                  </a:cubicBezTo>
                  <a:cubicBezTo>
                    <a:pt x="2891341" y="448429"/>
                    <a:pt x="2897223" y="454070"/>
                    <a:pt x="2897223" y="463472"/>
                  </a:cubicBezTo>
                  <a:cubicBezTo>
                    <a:pt x="2897223" y="470993"/>
                    <a:pt x="2891341" y="478515"/>
                    <a:pt x="2885459" y="480395"/>
                  </a:cubicBezTo>
                  <a:cubicBezTo>
                    <a:pt x="2836442" y="501079"/>
                    <a:pt x="2836442" y="501079"/>
                    <a:pt x="2836442" y="501079"/>
                  </a:cubicBezTo>
                  <a:cubicBezTo>
                    <a:pt x="2834482" y="502960"/>
                    <a:pt x="2830560" y="502960"/>
                    <a:pt x="2828599" y="502960"/>
                  </a:cubicBezTo>
                  <a:cubicBezTo>
                    <a:pt x="2826639" y="502960"/>
                    <a:pt x="2822717" y="501079"/>
                    <a:pt x="2820757" y="501079"/>
                  </a:cubicBezTo>
                  <a:cubicBezTo>
                    <a:pt x="2814875" y="499199"/>
                    <a:pt x="2810953" y="493558"/>
                    <a:pt x="2808993" y="489797"/>
                  </a:cubicBezTo>
                  <a:cubicBezTo>
                    <a:pt x="2795268" y="450309"/>
                    <a:pt x="2795268" y="450309"/>
                    <a:pt x="2795268" y="450309"/>
                  </a:cubicBezTo>
                  <a:cubicBezTo>
                    <a:pt x="2793307" y="442788"/>
                    <a:pt x="2795268" y="435266"/>
                    <a:pt x="2801150" y="429625"/>
                  </a:cubicBezTo>
                  <a:cubicBezTo>
                    <a:pt x="2804091" y="426805"/>
                    <a:pt x="2807522" y="425394"/>
                    <a:pt x="2810954" y="424924"/>
                  </a:cubicBezTo>
                  <a:close/>
                  <a:moveTo>
                    <a:pt x="505526" y="338167"/>
                  </a:moveTo>
                  <a:cubicBezTo>
                    <a:pt x="509903" y="338167"/>
                    <a:pt x="514281" y="339639"/>
                    <a:pt x="518173" y="342584"/>
                  </a:cubicBezTo>
                  <a:cubicBezTo>
                    <a:pt x="525955" y="346509"/>
                    <a:pt x="527901" y="358287"/>
                    <a:pt x="524010" y="366138"/>
                  </a:cubicBezTo>
                  <a:cubicBezTo>
                    <a:pt x="524010" y="366138"/>
                    <a:pt x="524010" y="366138"/>
                    <a:pt x="518173" y="381841"/>
                  </a:cubicBezTo>
                  <a:cubicBezTo>
                    <a:pt x="518173" y="381841"/>
                    <a:pt x="518173" y="381841"/>
                    <a:pt x="524010" y="397544"/>
                  </a:cubicBezTo>
                  <a:cubicBezTo>
                    <a:pt x="525955" y="401470"/>
                    <a:pt x="525955" y="403432"/>
                    <a:pt x="525955" y="407358"/>
                  </a:cubicBezTo>
                  <a:cubicBezTo>
                    <a:pt x="525955" y="407358"/>
                    <a:pt x="525955" y="407358"/>
                    <a:pt x="442290" y="407358"/>
                  </a:cubicBezTo>
                  <a:cubicBezTo>
                    <a:pt x="440345" y="405395"/>
                    <a:pt x="440345" y="403432"/>
                    <a:pt x="438399" y="401470"/>
                  </a:cubicBezTo>
                  <a:cubicBezTo>
                    <a:pt x="436453" y="393618"/>
                    <a:pt x="440345" y="385767"/>
                    <a:pt x="446182" y="381841"/>
                  </a:cubicBezTo>
                  <a:cubicBezTo>
                    <a:pt x="446182" y="381841"/>
                    <a:pt x="446182" y="381841"/>
                    <a:pt x="492878" y="342584"/>
                  </a:cubicBezTo>
                  <a:cubicBezTo>
                    <a:pt x="496770" y="339639"/>
                    <a:pt x="501148" y="338167"/>
                    <a:pt x="505526" y="338167"/>
                  </a:cubicBezTo>
                  <a:close/>
                  <a:moveTo>
                    <a:pt x="1959723" y="0"/>
                  </a:moveTo>
                  <a:cubicBezTo>
                    <a:pt x="2145762" y="0"/>
                    <a:pt x="2145762" y="0"/>
                    <a:pt x="2145762" y="0"/>
                  </a:cubicBezTo>
                  <a:cubicBezTo>
                    <a:pt x="2157269" y="0"/>
                    <a:pt x="2166859" y="7662"/>
                    <a:pt x="2166859" y="19154"/>
                  </a:cubicBezTo>
                  <a:cubicBezTo>
                    <a:pt x="2166859" y="38308"/>
                    <a:pt x="2166859" y="38308"/>
                    <a:pt x="2166859" y="38308"/>
                  </a:cubicBezTo>
                  <a:cubicBezTo>
                    <a:pt x="2400846" y="61293"/>
                    <a:pt x="2400846" y="61293"/>
                    <a:pt x="2400846" y="61293"/>
                  </a:cubicBezTo>
                  <a:cubicBezTo>
                    <a:pt x="2477563" y="44054"/>
                    <a:pt x="2477563" y="44054"/>
                    <a:pt x="2477563" y="44054"/>
                  </a:cubicBezTo>
                  <a:cubicBezTo>
                    <a:pt x="2479481" y="44054"/>
                    <a:pt x="2481399" y="44054"/>
                    <a:pt x="2483317" y="44054"/>
                  </a:cubicBezTo>
                  <a:cubicBezTo>
                    <a:pt x="2669355" y="65123"/>
                    <a:pt x="2949372" y="95770"/>
                    <a:pt x="2964716" y="97685"/>
                  </a:cubicBezTo>
                  <a:cubicBezTo>
                    <a:pt x="2968551" y="97685"/>
                    <a:pt x="2980059" y="99601"/>
                    <a:pt x="3037597" y="122585"/>
                  </a:cubicBezTo>
                  <a:cubicBezTo>
                    <a:pt x="3045268" y="124501"/>
                    <a:pt x="3051022" y="134078"/>
                    <a:pt x="3049104" y="143655"/>
                  </a:cubicBezTo>
                  <a:cubicBezTo>
                    <a:pt x="3047186" y="151316"/>
                    <a:pt x="3039515" y="158978"/>
                    <a:pt x="3031843" y="158978"/>
                  </a:cubicBezTo>
                  <a:cubicBezTo>
                    <a:pt x="2968551" y="162809"/>
                    <a:pt x="2968551" y="162809"/>
                    <a:pt x="2968551" y="162809"/>
                  </a:cubicBezTo>
                  <a:cubicBezTo>
                    <a:pt x="2976223" y="178132"/>
                    <a:pt x="2976223" y="178132"/>
                    <a:pt x="2976223" y="178132"/>
                  </a:cubicBezTo>
                  <a:cubicBezTo>
                    <a:pt x="2980059" y="181962"/>
                    <a:pt x="2980059" y="187709"/>
                    <a:pt x="2978141" y="193455"/>
                  </a:cubicBezTo>
                  <a:cubicBezTo>
                    <a:pt x="2976223" y="199201"/>
                    <a:pt x="2972387" y="203032"/>
                    <a:pt x="2968551" y="204947"/>
                  </a:cubicBezTo>
                  <a:cubicBezTo>
                    <a:pt x="2903342" y="235594"/>
                    <a:pt x="2903342" y="235594"/>
                    <a:pt x="2903342" y="235594"/>
                  </a:cubicBezTo>
                  <a:cubicBezTo>
                    <a:pt x="2934029" y="283478"/>
                    <a:pt x="2934029" y="283478"/>
                    <a:pt x="2934029" y="283478"/>
                  </a:cubicBezTo>
                  <a:cubicBezTo>
                    <a:pt x="2937865" y="291140"/>
                    <a:pt x="2937865" y="300717"/>
                    <a:pt x="2932111" y="306463"/>
                  </a:cubicBezTo>
                  <a:cubicBezTo>
                    <a:pt x="2920603" y="319871"/>
                    <a:pt x="2920603" y="319871"/>
                    <a:pt x="2920603" y="319871"/>
                  </a:cubicBezTo>
                  <a:cubicBezTo>
                    <a:pt x="2914850" y="329448"/>
                    <a:pt x="2903342" y="331363"/>
                    <a:pt x="2895670" y="325617"/>
                  </a:cubicBezTo>
                  <a:cubicBezTo>
                    <a:pt x="2830461" y="283478"/>
                    <a:pt x="2830461" y="283478"/>
                    <a:pt x="2830461" y="283478"/>
                  </a:cubicBezTo>
                  <a:cubicBezTo>
                    <a:pt x="2824707" y="279648"/>
                    <a:pt x="2820871" y="271986"/>
                    <a:pt x="2820871" y="264324"/>
                  </a:cubicBezTo>
                  <a:cubicBezTo>
                    <a:pt x="2824707" y="216440"/>
                    <a:pt x="2824707" y="216440"/>
                    <a:pt x="2824707" y="216440"/>
                  </a:cubicBezTo>
                  <a:cubicBezTo>
                    <a:pt x="2776759" y="216440"/>
                    <a:pt x="2776759" y="216440"/>
                    <a:pt x="2776759" y="216440"/>
                  </a:cubicBezTo>
                  <a:cubicBezTo>
                    <a:pt x="2780595" y="222186"/>
                    <a:pt x="2780595" y="227932"/>
                    <a:pt x="2776759" y="233678"/>
                  </a:cubicBezTo>
                  <a:cubicBezTo>
                    <a:pt x="2772923" y="239424"/>
                    <a:pt x="2767169" y="243255"/>
                    <a:pt x="2759498" y="243255"/>
                  </a:cubicBezTo>
                  <a:cubicBezTo>
                    <a:pt x="2663601" y="243255"/>
                    <a:pt x="2663601" y="243255"/>
                    <a:pt x="2663601" y="243255"/>
                  </a:cubicBezTo>
                  <a:cubicBezTo>
                    <a:pt x="2642504" y="275817"/>
                    <a:pt x="2642504" y="275817"/>
                    <a:pt x="2642504" y="275817"/>
                  </a:cubicBezTo>
                  <a:cubicBezTo>
                    <a:pt x="2707714" y="293055"/>
                    <a:pt x="2707714" y="293055"/>
                    <a:pt x="2707714" y="293055"/>
                  </a:cubicBezTo>
                  <a:cubicBezTo>
                    <a:pt x="2711550" y="293055"/>
                    <a:pt x="2713467" y="294971"/>
                    <a:pt x="2717303" y="296886"/>
                  </a:cubicBezTo>
                  <a:cubicBezTo>
                    <a:pt x="2807446" y="377333"/>
                    <a:pt x="2807446" y="377333"/>
                    <a:pt x="2807446" y="377333"/>
                  </a:cubicBezTo>
                  <a:cubicBezTo>
                    <a:pt x="2813200" y="383079"/>
                    <a:pt x="2815117" y="392656"/>
                    <a:pt x="2813200" y="400317"/>
                  </a:cubicBezTo>
                  <a:cubicBezTo>
                    <a:pt x="2809364" y="407979"/>
                    <a:pt x="2801692" y="413725"/>
                    <a:pt x="2792102" y="411810"/>
                  </a:cubicBezTo>
                  <a:cubicBezTo>
                    <a:pt x="2749908" y="407979"/>
                    <a:pt x="2749908" y="407979"/>
                    <a:pt x="2749908" y="407979"/>
                  </a:cubicBezTo>
                  <a:cubicBezTo>
                    <a:pt x="2736483" y="453948"/>
                    <a:pt x="2736483" y="453948"/>
                    <a:pt x="2736483" y="453948"/>
                  </a:cubicBezTo>
                  <a:cubicBezTo>
                    <a:pt x="2736483" y="455864"/>
                    <a:pt x="2736483" y="455864"/>
                    <a:pt x="2734565" y="457779"/>
                  </a:cubicBezTo>
                  <a:cubicBezTo>
                    <a:pt x="2717303" y="498002"/>
                    <a:pt x="2717303" y="498002"/>
                    <a:pt x="2717303" y="498002"/>
                  </a:cubicBezTo>
                  <a:cubicBezTo>
                    <a:pt x="2749908" y="522902"/>
                    <a:pt x="2749908" y="522902"/>
                    <a:pt x="2749908" y="522902"/>
                  </a:cubicBezTo>
                  <a:cubicBezTo>
                    <a:pt x="2757580" y="530564"/>
                    <a:pt x="2759498" y="542056"/>
                    <a:pt x="2753744" y="551633"/>
                  </a:cubicBezTo>
                  <a:cubicBezTo>
                    <a:pt x="2726893" y="584195"/>
                    <a:pt x="2726893" y="584195"/>
                    <a:pt x="2726893" y="584195"/>
                  </a:cubicBezTo>
                  <a:cubicBezTo>
                    <a:pt x="2724975" y="589941"/>
                    <a:pt x="2719221" y="591857"/>
                    <a:pt x="2713467" y="591857"/>
                  </a:cubicBezTo>
                  <a:cubicBezTo>
                    <a:pt x="2707714" y="591857"/>
                    <a:pt x="2701960" y="589941"/>
                    <a:pt x="2698124" y="586110"/>
                  </a:cubicBezTo>
                  <a:cubicBezTo>
                    <a:pt x="2646340" y="536310"/>
                    <a:pt x="2646340" y="536310"/>
                    <a:pt x="2646340" y="536310"/>
                  </a:cubicBezTo>
                  <a:cubicBezTo>
                    <a:pt x="2646340" y="534395"/>
                    <a:pt x="2646340" y="534395"/>
                    <a:pt x="2646340" y="534395"/>
                  </a:cubicBezTo>
                  <a:cubicBezTo>
                    <a:pt x="2630997" y="515241"/>
                    <a:pt x="2630997" y="515241"/>
                    <a:pt x="2630997" y="515241"/>
                  </a:cubicBezTo>
                  <a:cubicBezTo>
                    <a:pt x="2590720" y="513326"/>
                    <a:pt x="2590720" y="513326"/>
                    <a:pt x="2590720" y="513326"/>
                  </a:cubicBezTo>
                  <a:cubicBezTo>
                    <a:pt x="2586884" y="517156"/>
                    <a:pt x="2586884" y="517156"/>
                    <a:pt x="2586884" y="517156"/>
                  </a:cubicBezTo>
                  <a:cubicBezTo>
                    <a:pt x="2621407" y="524818"/>
                    <a:pt x="2621407" y="524818"/>
                    <a:pt x="2621407" y="524818"/>
                  </a:cubicBezTo>
                  <a:cubicBezTo>
                    <a:pt x="2625243" y="526733"/>
                    <a:pt x="2630997" y="530564"/>
                    <a:pt x="2632915" y="534395"/>
                  </a:cubicBezTo>
                  <a:cubicBezTo>
                    <a:pt x="2636750" y="540141"/>
                    <a:pt x="2636750" y="543972"/>
                    <a:pt x="2634833" y="549718"/>
                  </a:cubicBezTo>
                  <a:cubicBezTo>
                    <a:pt x="2629079" y="570787"/>
                    <a:pt x="2629079" y="570787"/>
                    <a:pt x="2629079" y="570787"/>
                  </a:cubicBezTo>
                  <a:cubicBezTo>
                    <a:pt x="2673191" y="624418"/>
                    <a:pt x="2673191" y="624418"/>
                    <a:pt x="2673191" y="624418"/>
                  </a:cubicBezTo>
                  <a:cubicBezTo>
                    <a:pt x="2677027" y="630165"/>
                    <a:pt x="2678945" y="635911"/>
                    <a:pt x="2677027" y="639742"/>
                  </a:cubicBezTo>
                  <a:cubicBezTo>
                    <a:pt x="2663601" y="722103"/>
                    <a:pt x="2663601" y="722103"/>
                    <a:pt x="2663601" y="722103"/>
                  </a:cubicBezTo>
                  <a:cubicBezTo>
                    <a:pt x="2663601" y="727850"/>
                    <a:pt x="2657848" y="733596"/>
                    <a:pt x="2652094" y="737427"/>
                  </a:cubicBezTo>
                  <a:cubicBezTo>
                    <a:pt x="2540854" y="789142"/>
                    <a:pt x="2540854" y="789142"/>
                    <a:pt x="2540854" y="789142"/>
                  </a:cubicBezTo>
                  <a:cubicBezTo>
                    <a:pt x="2538936" y="791058"/>
                    <a:pt x="2535100" y="791058"/>
                    <a:pt x="2533183" y="791058"/>
                  </a:cubicBezTo>
                  <a:cubicBezTo>
                    <a:pt x="2498660" y="794888"/>
                    <a:pt x="2498660" y="794888"/>
                    <a:pt x="2498660" y="794888"/>
                  </a:cubicBezTo>
                  <a:cubicBezTo>
                    <a:pt x="2498660" y="808296"/>
                    <a:pt x="2498660" y="808296"/>
                    <a:pt x="2498660" y="808296"/>
                  </a:cubicBezTo>
                  <a:cubicBezTo>
                    <a:pt x="2531265" y="829365"/>
                    <a:pt x="2531265" y="829365"/>
                    <a:pt x="2531265" y="829365"/>
                  </a:cubicBezTo>
                  <a:cubicBezTo>
                    <a:pt x="2535100" y="831281"/>
                    <a:pt x="2538936" y="835112"/>
                    <a:pt x="2538936" y="840858"/>
                  </a:cubicBezTo>
                  <a:cubicBezTo>
                    <a:pt x="2540854" y="846604"/>
                    <a:pt x="2548526" y="881081"/>
                    <a:pt x="2548526" y="896404"/>
                  </a:cubicBezTo>
                  <a:cubicBezTo>
                    <a:pt x="2548526" y="919389"/>
                    <a:pt x="2519757" y="934712"/>
                    <a:pt x="2502496" y="942374"/>
                  </a:cubicBezTo>
                  <a:cubicBezTo>
                    <a:pt x="2496742" y="944289"/>
                    <a:pt x="2489070" y="944289"/>
                    <a:pt x="2483317" y="940458"/>
                  </a:cubicBezTo>
                  <a:cubicBezTo>
                    <a:pt x="2456466" y="921304"/>
                    <a:pt x="2456466" y="921304"/>
                    <a:pt x="2456466" y="921304"/>
                  </a:cubicBezTo>
                  <a:cubicBezTo>
                    <a:pt x="2466055" y="969189"/>
                    <a:pt x="2466055" y="969189"/>
                    <a:pt x="2466055" y="969189"/>
                  </a:cubicBezTo>
                  <a:cubicBezTo>
                    <a:pt x="2487152" y="1028566"/>
                    <a:pt x="2487152" y="1028566"/>
                    <a:pt x="2487152" y="1028566"/>
                  </a:cubicBezTo>
                  <a:cubicBezTo>
                    <a:pt x="2487152" y="1030482"/>
                    <a:pt x="2489070" y="1034313"/>
                    <a:pt x="2489070" y="1036228"/>
                  </a:cubicBezTo>
                  <a:cubicBezTo>
                    <a:pt x="2489070" y="1047720"/>
                    <a:pt x="2479481" y="1055382"/>
                    <a:pt x="2469891" y="1055382"/>
                  </a:cubicBezTo>
                  <a:cubicBezTo>
                    <a:pt x="2464137" y="1055382"/>
                    <a:pt x="2458384" y="1053466"/>
                    <a:pt x="2454548" y="1049636"/>
                  </a:cubicBezTo>
                  <a:cubicBezTo>
                    <a:pt x="2398928" y="992174"/>
                    <a:pt x="2398928" y="992174"/>
                    <a:pt x="2398928" y="992174"/>
                  </a:cubicBezTo>
                  <a:cubicBezTo>
                    <a:pt x="2397010" y="990258"/>
                    <a:pt x="2395092" y="986428"/>
                    <a:pt x="2395092" y="982597"/>
                  </a:cubicBezTo>
                  <a:cubicBezTo>
                    <a:pt x="2383584" y="928966"/>
                    <a:pt x="2383584" y="928966"/>
                    <a:pt x="2383584" y="928966"/>
                  </a:cubicBezTo>
                  <a:cubicBezTo>
                    <a:pt x="2358651" y="852350"/>
                    <a:pt x="2358651" y="852350"/>
                    <a:pt x="2358651" y="852350"/>
                  </a:cubicBezTo>
                  <a:cubicBezTo>
                    <a:pt x="2352898" y="852350"/>
                    <a:pt x="2352898" y="852350"/>
                    <a:pt x="2352898" y="852350"/>
                  </a:cubicBezTo>
                  <a:cubicBezTo>
                    <a:pt x="2345226" y="856181"/>
                    <a:pt x="2335636" y="852350"/>
                    <a:pt x="2331800" y="844689"/>
                  </a:cubicBezTo>
                  <a:cubicBezTo>
                    <a:pt x="2312621" y="810211"/>
                    <a:pt x="2312621" y="810211"/>
                    <a:pt x="2312621" y="810211"/>
                  </a:cubicBezTo>
                  <a:cubicBezTo>
                    <a:pt x="2310703" y="808296"/>
                    <a:pt x="2310703" y="808296"/>
                    <a:pt x="2310703" y="808296"/>
                  </a:cubicBezTo>
                  <a:cubicBezTo>
                    <a:pt x="2295360" y="775734"/>
                    <a:pt x="2295360" y="775734"/>
                    <a:pt x="2295360" y="775734"/>
                  </a:cubicBezTo>
                  <a:cubicBezTo>
                    <a:pt x="2251248" y="775734"/>
                    <a:pt x="2251248" y="775734"/>
                    <a:pt x="2251248" y="775734"/>
                  </a:cubicBezTo>
                  <a:cubicBezTo>
                    <a:pt x="2197546" y="842773"/>
                    <a:pt x="2197546" y="842773"/>
                    <a:pt x="2197546" y="842773"/>
                  </a:cubicBezTo>
                  <a:cubicBezTo>
                    <a:pt x="2197546" y="844689"/>
                    <a:pt x="2195628" y="846604"/>
                    <a:pt x="2193710" y="848519"/>
                  </a:cubicBezTo>
                  <a:cubicBezTo>
                    <a:pt x="2176449" y="858096"/>
                    <a:pt x="2176449" y="858096"/>
                    <a:pt x="2176449" y="858096"/>
                  </a:cubicBezTo>
                  <a:cubicBezTo>
                    <a:pt x="2180284" y="865758"/>
                    <a:pt x="2180284" y="865758"/>
                    <a:pt x="2180284" y="865758"/>
                  </a:cubicBezTo>
                  <a:cubicBezTo>
                    <a:pt x="2182202" y="871504"/>
                    <a:pt x="2184120" y="877250"/>
                    <a:pt x="2182202" y="882996"/>
                  </a:cubicBezTo>
                  <a:cubicBezTo>
                    <a:pt x="2153434" y="963443"/>
                    <a:pt x="2153434" y="963443"/>
                    <a:pt x="2153434" y="963443"/>
                  </a:cubicBezTo>
                  <a:cubicBezTo>
                    <a:pt x="2151516" y="969189"/>
                    <a:pt x="2147680" y="974935"/>
                    <a:pt x="2141926" y="976851"/>
                  </a:cubicBezTo>
                  <a:cubicBezTo>
                    <a:pt x="2136172" y="978766"/>
                    <a:pt x="2130418" y="976851"/>
                    <a:pt x="2124665" y="974935"/>
                  </a:cubicBezTo>
                  <a:cubicBezTo>
                    <a:pt x="2092060" y="955781"/>
                    <a:pt x="2092060" y="955781"/>
                    <a:pt x="2092060" y="955781"/>
                  </a:cubicBezTo>
                  <a:cubicBezTo>
                    <a:pt x="2086306" y="951951"/>
                    <a:pt x="2084388" y="948120"/>
                    <a:pt x="2082470" y="944289"/>
                  </a:cubicBezTo>
                  <a:cubicBezTo>
                    <a:pt x="2057537" y="861927"/>
                    <a:pt x="2057537" y="861927"/>
                    <a:pt x="2057537" y="861927"/>
                  </a:cubicBezTo>
                  <a:cubicBezTo>
                    <a:pt x="2034522" y="817873"/>
                    <a:pt x="2034522" y="817873"/>
                    <a:pt x="2034522" y="817873"/>
                  </a:cubicBezTo>
                  <a:cubicBezTo>
                    <a:pt x="1994246" y="781481"/>
                    <a:pt x="1994246" y="781481"/>
                    <a:pt x="1994246" y="781481"/>
                  </a:cubicBezTo>
                  <a:cubicBezTo>
                    <a:pt x="1994246" y="779565"/>
                    <a:pt x="1994246" y="779565"/>
                    <a:pt x="1992328" y="777650"/>
                  </a:cubicBezTo>
                  <a:cubicBezTo>
                    <a:pt x="1959723" y="733596"/>
                    <a:pt x="1959723" y="733596"/>
                    <a:pt x="1959723" y="733596"/>
                  </a:cubicBezTo>
                  <a:cubicBezTo>
                    <a:pt x="1863827" y="687626"/>
                    <a:pt x="1863827" y="687626"/>
                    <a:pt x="1863827" y="687626"/>
                  </a:cubicBezTo>
                  <a:cubicBezTo>
                    <a:pt x="1739162" y="660811"/>
                    <a:pt x="1739162" y="660811"/>
                    <a:pt x="1739162" y="660811"/>
                  </a:cubicBezTo>
                  <a:cubicBezTo>
                    <a:pt x="1729572" y="668472"/>
                    <a:pt x="1729572" y="668472"/>
                    <a:pt x="1729572" y="668472"/>
                  </a:cubicBezTo>
                  <a:cubicBezTo>
                    <a:pt x="1767931" y="712526"/>
                    <a:pt x="1767931" y="712526"/>
                    <a:pt x="1767931" y="712526"/>
                  </a:cubicBezTo>
                  <a:cubicBezTo>
                    <a:pt x="1813961" y="710611"/>
                    <a:pt x="1813961" y="710611"/>
                    <a:pt x="1813961" y="710611"/>
                  </a:cubicBezTo>
                  <a:cubicBezTo>
                    <a:pt x="1815879" y="710611"/>
                    <a:pt x="1819715" y="710611"/>
                    <a:pt x="1821633" y="712526"/>
                  </a:cubicBezTo>
                  <a:cubicBezTo>
                    <a:pt x="1879170" y="737427"/>
                    <a:pt x="1879170" y="737427"/>
                    <a:pt x="1879170" y="737427"/>
                  </a:cubicBezTo>
                  <a:cubicBezTo>
                    <a:pt x="1884924" y="739342"/>
                    <a:pt x="1888760" y="745088"/>
                    <a:pt x="1890678" y="750834"/>
                  </a:cubicBezTo>
                  <a:cubicBezTo>
                    <a:pt x="1890678" y="756580"/>
                    <a:pt x="1888760" y="764242"/>
                    <a:pt x="1884924" y="768073"/>
                  </a:cubicBezTo>
                  <a:cubicBezTo>
                    <a:pt x="1817797" y="844689"/>
                    <a:pt x="1817797" y="844689"/>
                    <a:pt x="1817797" y="844689"/>
                  </a:cubicBezTo>
                  <a:cubicBezTo>
                    <a:pt x="1815879" y="846604"/>
                    <a:pt x="1812043" y="848519"/>
                    <a:pt x="1808207" y="850435"/>
                  </a:cubicBezTo>
                  <a:cubicBezTo>
                    <a:pt x="1683542" y="882996"/>
                    <a:pt x="1683542" y="882996"/>
                    <a:pt x="1683542" y="882996"/>
                  </a:cubicBezTo>
                  <a:cubicBezTo>
                    <a:pt x="1675870" y="884912"/>
                    <a:pt x="1666281" y="881081"/>
                    <a:pt x="1662445" y="871504"/>
                  </a:cubicBezTo>
                  <a:cubicBezTo>
                    <a:pt x="1566549" y="693373"/>
                    <a:pt x="1566549" y="693373"/>
                    <a:pt x="1566549" y="693373"/>
                  </a:cubicBezTo>
                  <a:cubicBezTo>
                    <a:pt x="1541616" y="706780"/>
                    <a:pt x="1541616" y="706780"/>
                    <a:pt x="1541616" y="706780"/>
                  </a:cubicBezTo>
                  <a:cubicBezTo>
                    <a:pt x="1670117" y="909812"/>
                    <a:pt x="1670117" y="909812"/>
                    <a:pt x="1670117" y="909812"/>
                  </a:cubicBezTo>
                  <a:cubicBezTo>
                    <a:pt x="1773684" y="877250"/>
                    <a:pt x="1773684" y="877250"/>
                    <a:pt x="1773684" y="877250"/>
                  </a:cubicBezTo>
                  <a:cubicBezTo>
                    <a:pt x="1781356" y="875335"/>
                    <a:pt x="1787110" y="877250"/>
                    <a:pt x="1792864" y="879166"/>
                  </a:cubicBezTo>
                  <a:cubicBezTo>
                    <a:pt x="1796700" y="882996"/>
                    <a:pt x="1800535" y="888743"/>
                    <a:pt x="1800535" y="896404"/>
                  </a:cubicBezTo>
                  <a:cubicBezTo>
                    <a:pt x="1800535" y="913643"/>
                    <a:pt x="1800535" y="913643"/>
                    <a:pt x="1800535" y="913643"/>
                  </a:cubicBezTo>
                  <a:cubicBezTo>
                    <a:pt x="1800535" y="915558"/>
                    <a:pt x="1800535" y="917474"/>
                    <a:pt x="1798617" y="919389"/>
                  </a:cubicBezTo>
                  <a:cubicBezTo>
                    <a:pt x="1760259" y="1032397"/>
                    <a:pt x="1760259" y="1032397"/>
                    <a:pt x="1760259" y="1032397"/>
                  </a:cubicBezTo>
                  <a:cubicBezTo>
                    <a:pt x="1758341" y="1036228"/>
                    <a:pt x="1754505" y="1040059"/>
                    <a:pt x="1750669" y="1041974"/>
                  </a:cubicBezTo>
                  <a:cubicBezTo>
                    <a:pt x="1689296" y="1076451"/>
                    <a:pt x="1689296" y="1076451"/>
                    <a:pt x="1689296" y="1076451"/>
                  </a:cubicBezTo>
                  <a:cubicBezTo>
                    <a:pt x="1639430" y="1166475"/>
                    <a:pt x="1639430" y="1166475"/>
                    <a:pt x="1639430" y="1166475"/>
                  </a:cubicBezTo>
                  <a:cubicBezTo>
                    <a:pt x="1645184" y="1206698"/>
                    <a:pt x="1645184" y="1206698"/>
                    <a:pt x="1645184" y="1206698"/>
                  </a:cubicBezTo>
                  <a:cubicBezTo>
                    <a:pt x="1662445" y="1294806"/>
                    <a:pt x="1662445" y="1294806"/>
                    <a:pt x="1662445" y="1294806"/>
                  </a:cubicBezTo>
                  <a:cubicBezTo>
                    <a:pt x="1662445" y="1300552"/>
                    <a:pt x="1660527" y="1308214"/>
                    <a:pt x="1656691" y="1312045"/>
                  </a:cubicBezTo>
                  <a:cubicBezTo>
                    <a:pt x="1585728" y="1377168"/>
                    <a:pt x="1585728" y="1377168"/>
                    <a:pt x="1585728" y="1377168"/>
                  </a:cubicBezTo>
                  <a:cubicBezTo>
                    <a:pt x="1595317" y="1394406"/>
                    <a:pt x="1595317" y="1394406"/>
                    <a:pt x="1595317" y="1394406"/>
                  </a:cubicBezTo>
                  <a:cubicBezTo>
                    <a:pt x="1599153" y="1402068"/>
                    <a:pt x="1597235" y="1411645"/>
                    <a:pt x="1591482" y="1417391"/>
                  </a:cubicBezTo>
                  <a:cubicBezTo>
                    <a:pt x="1439966" y="1580200"/>
                    <a:pt x="1439966" y="1580200"/>
                    <a:pt x="1439966" y="1580200"/>
                  </a:cubicBezTo>
                  <a:cubicBezTo>
                    <a:pt x="1436130" y="1584030"/>
                    <a:pt x="1432294" y="1587861"/>
                    <a:pt x="1426540" y="1587861"/>
                  </a:cubicBezTo>
                  <a:cubicBezTo>
                    <a:pt x="1349823" y="1587861"/>
                    <a:pt x="1349823" y="1587861"/>
                    <a:pt x="1349823" y="1587861"/>
                  </a:cubicBezTo>
                  <a:cubicBezTo>
                    <a:pt x="1342151" y="1587861"/>
                    <a:pt x="1334480" y="1582115"/>
                    <a:pt x="1332562" y="1576369"/>
                  </a:cubicBezTo>
                  <a:cubicBezTo>
                    <a:pt x="1290368" y="1486345"/>
                    <a:pt x="1290368" y="1486345"/>
                    <a:pt x="1290368" y="1486345"/>
                  </a:cubicBezTo>
                  <a:cubicBezTo>
                    <a:pt x="1290368" y="1484430"/>
                    <a:pt x="1290368" y="1484430"/>
                    <a:pt x="1290368" y="1484430"/>
                  </a:cubicBezTo>
                  <a:cubicBezTo>
                    <a:pt x="1230912" y="1336945"/>
                    <a:pt x="1232830" y="1329283"/>
                    <a:pt x="1234748" y="1321622"/>
                  </a:cubicBezTo>
                  <a:cubicBezTo>
                    <a:pt x="1238584" y="1315875"/>
                    <a:pt x="1255845" y="1264160"/>
                    <a:pt x="1261599" y="1246921"/>
                  </a:cubicBezTo>
                  <a:cubicBezTo>
                    <a:pt x="1238584" y="1162644"/>
                    <a:pt x="1238584" y="1162644"/>
                    <a:pt x="1238584" y="1162644"/>
                  </a:cubicBezTo>
                  <a:cubicBezTo>
                    <a:pt x="1205979" y="1105182"/>
                    <a:pt x="1205979" y="1105182"/>
                    <a:pt x="1205979" y="1105182"/>
                  </a:cubicBezTo>
                  <a:cubicBezTo>
                    <a:pt x="1204061" y="1101351"/>
                    <a:pt x="1204061" y="1099436"/>
                    <a:pt x="1204061" y="1095605"/>
                  </a:cubicBezTo>
                  <a:cubicBezTo>
                    <a:pt x="1204061" y="1040059"/>
                    <a:pt x="1204061" y="1040059"/>
                    <a:pt x="1204061" y="1040059"/>
                  </a:cubicBezTo>
                  <a:cubicBezTo>
                    <a:pt x="1192553" y="1024736"/>
                    <a:pt x="1192553" y="1024736"/>
                    <a:pt x="1192553" y="1024736"/>
                  </a:cubicBezTo>
                  <a:cubicBezTo>
                    <a:pt x="1167620" y="1024736"/>
                    <a:pt x="1167620" y="1024736"/>
                    <a:pt x="1167620" y="1024736"/>
                  </a:cubicBezTo>
                  <a:cubicBezTo>
                    <a:pt x="1161867" y="1024736"/>
                    <a:pt x="1156113" y="1022820"/>
                    <a:pt x="1152277" y="1018989"/>
                  </a:cubicBezTo>
                  <a:cubicBezTo>
                    <a:pt x="1131180" y="997920"/>
                    <a:pt x="1131180" y="997920"/>
                    <a:pt x="1131180" y="997920"/>
                  </a:cubicBezTo>
                  <a:cubicBezTo>
                    <a:pt x="1052545" y="1024736"/>
                    <a:pt x="1052545" y="1024736"/>
                    <a:pt x="1052545" y="1024736"/>
                  </a:cubicBezTo>
                  <a:cubicBezTo>
                    <a:pt x="1050627" y="1024736"/>
                    <a:pt x="1048709" y="1024736"/>
                    <a:pt x="1046791" y="1024736"/>
                  </a:cubicBezTo>
                  <a:cubicBezTo>
                    <a:pt x="975828" y="1024736"/>
                    <a:pt x="975828" y="1024736"/>
                    <a:pt x="975828" y="1024736"/>
                  </a:cubicBezTo>
                  <a:cubicBezTo>
                    <a:pt x="970074" y="1024736"/>
                    <a:pt x="964320" y="1022820"/>
                    <a:pt x="960484" y="1017074"/>
                  </a:cubicBezTo>
                  <a:cubicBezTo>
                    <a:pt x="845409" y="875335"/>
                    <a:pt x="845409" y="875335"/>
                    <a:pt x="845409" y="875335"/>
                  </a:cubicBezTo>
                  <a:cubicBezTo>
                    <a:pt x="839655" y="869589"/>
                    <a:pt x="839655" y="860012"/>
                    <a:pt x="841573" y="854266"/>
                  </a:cubicBezTo>
                  <a:cubicBezTo>
                    <a:pt x="860752" y="812127"/>
                    <a:pt x="860752" y="812127"/>
                    <a:pt x="860752" y="812127"/>
                  </a:cubicBezTo>
                  <a:cubicBezTo>
                    <a:pt x="841573" y="766157"/>
                    <a:pt x="841573" y="766157"/>
                    <a:pt x="841573" y="766157"/>
                  </a:cubicBezTo>
                  <a:cubicBezTo>
                    <a:pt x="839655" y="758496"/>
                    <a:pt x="841573" y="750834"/>
                    <a:pt x="845409" y="745088"/>
                  </a:cubicBezTo>
                  <a:cubicBezTo>
                    <a:pt x="1014186" y="566957"/>
                    <a:pt x="1014186" y="566957"/>
                    <a:pt x="1014186" y="566957"/>
                  </a:cubicBezTo>
                  <a:cubicBezTo>
                    <a:pt x="1018022" y="563126"/>
                    <a:pt x="1023776" y="561210"/>
                    <a:pt x="1029530" y="561210"/>
                  </a:cubicBezTo>
                  <a:cubicBezTo>
                    <a:pt x="1069806" y="561210"/>
                    <a:pt x="1069806" y="561210"/>
                    <a:pt x="1069806" y="561210"/>
                  </a:cubicBezTo>
                  <a:cubicBezTo>
                    <a:pt x="1119672" y="538226"/>
                    <a:pt x="1119672" y="538226"/>
                    <a:pt x="1119672" y="538226"/>
                  </a:cubicBezTo>
                  <a:cubicBezTo>
                    <a:pt x="1121590" y="536310"/>
                    <a:pt x="1125426" y="536310"/>
                    <a:pt x="1127344" y="536310"/>
                  </a:cubicBezTo>
                  <a:cubicBezTo>
                    <a:pt x="1211733" y="538226"/>
                    <a:pt x="1211733" y="538226"/>
                    <a:pt x="1211733" y="538226"/>
                  </a:cubicBezTo>
                  <a:cubicBezTo>
                    <a:pt x="1219404" y="540141"/>
                    <a:pt x="1227076" y="543972"/>
                    <a:pt x="1230912" y="551633"/>
                  </a:cubicBezTo>
                  <a:cubicBezTo>
                    <a:pt x="1246255" y="586110"/>
                    <a:pt x="1246255" y="586110"/>
                    <a:pt x="1246255" y="586110"/>
                  </a:cubicBezTo>
                  <a:cubicBezTo>
                    <a:pt x="1321054" y="601434"/>
                    <a:pt x="1321054" y="601434"/>
                    <a:pt x="1321054" y="601434"/>
                  </a:cubicBezTo>
                  <a:cubicBezTo>
                    <a:pt x="1332562" y="601434"/>
                    <a:pt x="1332562" y="601434"/>
                    <a:pt x="1332562" y="601434"/>
                  </a:cubicBezTo>
                  <a:cubicBezTo>
                    <a:pt x="1334480" y="593772"/>
                    <a:pt x="1342151" y="588026"/>
                    <a:pt x="1351741" y="589941"/>
                  </a:cubicBezTo>
                  <a:cubicBezTo>
                    <a:pt x="1418868" y="595687"/>
                    <a:pt x="1418868" y="595687"/>
                    <a:pt x="1418868" y="595687"/>
                  </a:cubicBezTo>
                  <a:cubicBezTo>
                    <a:pt x="1520518" y="605264"/>
                    <a:pt x="1520518" y="605264"/>
                    <a:pt x="1520518" y="605264"/>
                  </a:cubicBezTo>
                  <a:cubicBezTo>
                    <a:pt x="1528190" y="605264"/>
                    <a:pt x="1528190" y="605264"/>
                    <a:pt x="1528190" y="605264"/>
                  </a:cubicBezTo>
                  <a:cubicBezTo>
                    <a:pt x="1532026" y="563126"/>
                    <a:pt x="1532026" y="563126"/>
                    <a:pt x="1532026" y="563126"/>
                  </a:cubicBezTo>
                  <a:cubicBezTo>
                    <a:pt x="1491750" y="572703"/>
                    <a:pt x="1491750" y="572703"/>
                    <a:pt x="1491750" y="572703"/>
                  </a:cubicBezTo>
                  <a:cubicBezTo>
                    <a:pt x="1484078" y="572703"/>
                    <a:pt x="1478324" y="570787"/>
                    <a:pt x="1472570" y="566957"/>
                  </a:cubicBezTo>
                  <a:cubicBezTo>
                    <a:pt x="1413115" y="507579"/>
                    <a:pt x="1413115" y="507579"/>
                    <a:pt x="1413115" y="507579"/>
                  </a:cubicBezTo>
                  <a:cubicBezTo>
                    <a:pt x="1409279" y="507579"/>
                    <a:pt x="1409279" y="507579"/>
                    <a:pt x="1409279" y="507579"/>
                  </a:cubicBezTo>
                  <a:cubicBezTo>
                    <a:pt x="1409279" y="542056"/>
                    <a:pt x="1409279" y="542056"/>
                    <a:pt x="1409279" y="542056"/>
                  </a:cubicBezTo>
                  <a:cubicBezTo>
                    <a:pt x="1409279" y="549718"/>
                    <a:pt x="1405443" y="555464"/>
                    <a:pt x="1399689" y="559295"/>
                  </a:cubicBezTo>
                  <a:cubicBezTo>
                    <a:pt x="1392017" y="563126"/>
                    <a:pt x="1384346" y="563126"/>
                    <a:pt x="1378592" y="559295"/>
                  </a:cubicBezTo>
                  <a:cubicBezTo>
                    <a:pt x="1351741" y="542056"/>
                    <a:pt x="1351741" y="542056"/>
                    <a:pt x="1351741" y="542056"/>
                  </a:cubicBezTo>
                  <a:cubicBezTo>
                    <a:pt x="1347905" y="540141"/>
                    <a:pt x="1345987" y="538226"/>
                    <a:pt x="1344069" y="536310"/>
                  </a:cubicBezTo>
                  <a:cubicBezTo>
                    <a:pt x="1319136" y="499918"/>
                    <a:pt x="1319136" y="499918"/>
                    <a:pt x="1319136" y="499918"/>
                  </a:cubicBezTo>
                  <a:cubicBezTo>
                    <a:pt x="1319136" y="498002"/>
                    <a:pt x="1319136" y="498002"/>
                    <a:pt x="1319136" y="498002"/>
                  </a:cubicBezTo>
                  <a:cubicBezTo>
                    <a:pt x="1276942" y="425217"/>
                    <a:pt x="1276942" y="425217"/>
                    <a:pt x="1276942" y="425217"/>
                  </a:cubicBezTo>
                  <a:cubicBezTo>
                    <a:pt x="1257763" y="432879"/>
                    <a:pt x="1257763" y="432879"/>
                    <a:pt x="1257763" y="432879"/>
                  </a:cubicBezTo>
                  <a:cubicBezTo>
                    <a:pt x="1315301" y="501833"/>
                    <a:pt x="1315301" y="501833"/>
                    <a:pt x="1315301" y="501833"/>
                  </a:cubicBezTo>
                  <a:cubicBezTo>
                    <a:pt x="1321054" y="507579"/>
                    <a:pt x="1321054" y="519072"/>
                    <a:pt x="1315301" y="524818"/>
                  </a:cubicBezTo>
                  <a:cubicBezTo>
                    <a:pt x="1298039" y="547803"/>
                    <a:pt x="1298039" y="547803"/>
                    <a:pt x="1298039" y="547803"/>
                  </a:cubicBezTo>
                  <a:cubicBezTo>
                    <a:pt x="1294203" y="553549"/>
                    <a:pt x="1284614" y="557380"/>
                    <a:pt x="1276942" y="555464"/>
                  </a:cubicBezTo>
                  <a:cubicBezTo>
                    <a:pt x="1269270" y="553549"/>
                    <a:pt x="1263517" y="547803"/>
                    <a:pt x="1263517" y="538226"/>
                  </a:cubicBezTo>
                  <a:cubicBezTo>
                    <a:pt x="1257763" y="509495"/>
                    <a:pt x="1257763" y="509495"/>
                    <a:pt x="1257763" y="509495"/>
                  </a:cubicBezTo>
                  <a:cubicBezTo>
                    <a:pt x="1211733" y="467356"/>
                    <a:pt x="1211733" y="467356"/>
                    <a:pt x="1211733" y="467356"/>
                  </a:cubicBezTo>
                  <a:cubicBezTo>
                    <a:pt x="1127344" y="473102"/>
                    <a:pt x="1127344" y="473102"/>
                    <a:pt x="1127344" y="473102"/>
                  </a:cubicBezTo>
                  <a:cubicBezTo>
                    <a:pt x="1087068" y="534395"/>
                    <a:pt x="1087068" y="534395"/>
                    <a:pt x="1087068" y="534395"/>
                  </a:cubicBezTo>
                  <a:cubicBezTo>
                    <a:pt x="1085150" y="538226"/>
                    <a:pt x="1079396" y="540141"/>
                    <a:pt x="1075560" y="542056"/>
                  </a:cubicBezTo>
                  <a:cubicBezTo>
                    <a:pt x="1004597" y="557380"/>
                    <a:pt x="1004597" y="557380"/>
                    <a:pt x="1004597" y="557380"/>
                  </a:cubicBezTo>
                  <a:cubicBezTo>
                    <a:pt x="998843" y="559295"/>
                    <a:pt x="993089" y="557380"/>
                    <a:pt x="989253" y="555464"/>
                  </a:cubicBezTo>
                  <a:cubicBezTo>
                    <a:pt x="983500" y="551633"/>
                    <a:pt x="981582" y="545887"/>
                    <a:pt x="981582" y="540141"/>
                  </a:cubicBezTo>
                  <a:cubicBezTo>
                    <a:pt x="977746" y="450118"/>
                    <a:pt x="977746" y="450118"/>
                    <a:pt x="977746" y="450118"/>
                  </a:cubicBezTo>
                  <a:cubicBezTo>
                    <a:pt x="977746" y="444371"/>
                    <a:pt x="979664" y="438625"/>
                    <a:pt x="983500" y="434794"/>
                  </a:cubicBezTo>
                  <a:cubicBezTo>
                    <a:pt x="987335" y="430964"/>
                    <a:pt x="993089" y="429048"/>
                    <a:pt x="998843" y="429048"/>
                  </a:cubicBezTo>
                  <a:cubicBezTo>
                    <a:pt x="1065970" y="429048"/>
                    <a:pt x="1065970" y="429048"/>
                    <a:pt x="1065970" y="429048"/>
                  </a:cubicBezTo>
                  <a:cubicBezTo>
                    <a:pt x="1067888" y="415640"/>
                    <a:pt x="1067888" y="415640"/>
                    <a:pt x="1067888" y="415640"/>
                  </a:cubicBezTo>
                  <a:cubicBezTo>
                    <a:pt x="1048709" y="404148"/>
                    <a:pt x="1048709" y="404148"/>
                    <a:pt x="1048709" y="404148"/>
                  </a:cubicBezTo>
                  <a:cubicBezTo>
                    <a:pt x="1041037" y="400317"/>
                    <a:pt x="1037201" y="394571"/>
                    <a:pt x="1037201" y="388825"/>
                  </a:cubicBezTo>
                  <a:cubicBezTo>
                    <a:pt x="1037201" y="381163"/>
                    <a:pt x="1041037" y="375417"/>
                    <a:pt x="1046791" y="371586"/>
                  </a:cubicBezTo>
                  <a:cubicBezTo>
                    <a:pt x="1087068" y="344771"/>
                    <a:pt x="1087068" y="344771"/>
                    <a:pt x="1087068" y="344771"/>
                  </a:cubicBezTo>
                  <a:cubicBezTo>
                    <a:pt x="1060217" y="327532"/>
                    <a:pt x="1060217" y="327532"/>
                    <a:pt x="1060217" y="327532"/>
                  </a:cubicBezTo>
                  <a:cubicBezTo>
                    <a:pt x="1054463" y="323702"/>
                    <a:pt x="1050627" y="316040"/>
                    <a:pt x="1052545" y="308378"/>
                  </a:cubicBezTo>
                  <a:cubicBezTo>
                    <a:pt x="1054463" y="293055"/>
                    <a:pt x="1054463" y="293055"/>
                    <a:pt x="1054463" y="293055"/>
                  </a:cubicBezTo>
                  <a:cubicBezTo>
                    <a:pt x="1042955" y="283478"/>
                    <a:pt x="1042955" y="283478"/>
                    <a:pt x="1042955" y="283478"/>
                  </a:cubicBezTo>
                  <a:cubicBezTo>
                    <a:pt x="1037201" y="275817"/>
                    <a:pt x="1035284" y="266240"/>
                    <a:pt x="1041037" y="258578"/>
                  </a:cubicBezTo>
                  <a:cubicBezTo>
                    <a:pt x="1058299" y="233678"/>
                    <a:pt x="1058299" y="233678"/>
                    <a:pt x="1058299" y="233678"/>
                  </a:cubicBezTo>
                  <a:cubicBezTo>
                    <a:pt x="1062134" y="227932"/>
                    <a:pt x="1067888" y="224101"/>
                    <a:pt x="1073642" y="224101"/>
                  </a:cubicBezTo>
                  <a:cubicBezTo>
                    <a:pt x="1079396" y="224101"/>
                    <a:pt x="1085150" y="226017"/>
                    <a:pt x="1088985" y="231763"/>
                  </a:cubicBezTo>
                  <a:cubicBezTo>
                    <a:pt x="1146523" y="304548"/>
                    <a:pt x="1146523" y="304548"/>
                    <a:pt x="1146523" y="304548"/>
                  </a:cubicBezTo>
                  <a:cubicBezTo>
                    <a:pt x="1163784" y="287309"/>
                    <a:pt x="1163784" y="287309"/>
                    <a:pt x="1163784" y="287309"/>
                  </a:cubicBezTo>
                  <a:cubicBezTo>
                    <a:pt x="1167620" y="283478"/>
                    <a:pt x="1173374" y="279648"/>
                    <a:pt x="1179128" y="279648"/>
                  </a:cubicBezTo>
                  <a:cubicBezTo>
                    <a:pt x="1221322" y="279648"/>
                    <a:pt x="1221322" y="279648"/>
                    <a:pt x="1221322" y="279648"/>
                  </a:cubicBezTo>
                  <a:cubicBezTo>
                    <a:pt x="1321054" y="264324"/>
                    <a:pt x="1321054" y="264324"/>
                    <a:pt x="1321054" y="264324"/>
                  </a:cubicBezTo>
                  <a:cubicBezTo>
                    <a:pt x="1376674" y="229847"/>
                    <a:pt x="1376674" y="229847"/>
                    <a:pt x="1376674" y="229847"/>
                  </a:cubicBezTo>
                  <a:cubicBezTo>
                    <a:pt x="1342151" y="172386"/>
                    <a:pt x="1342151" y="172386"/>
                    <a:pt x="1342151" y="172386"/>
                  </a:cubicBezTo>
                  <a:cubicBezTo>
                    <a:pt x="1322972" y="212609"/>
                    <a:pt x="1322972" y="212609"/>
                    <a:pt x="1322972" y="212609"/>
                  </a:cubicBezTo>
                  <a:cubicBezTo>
                    <a:pt x="1321054" y="214524"/>
                    <a:pt x="1321054" y="216440"/>
                    <a:pt x="1319136" y="218355"/>
                  </a:cubicBezTo>
                  <a:cubicBezTo>
                    <a:pt x="1286532" y="252832"/>
                    <a:pt x="1286532" y="252832"/>
                    <a:pt x="1286532" y="252832"/>
                  </a:cubicBezTo>
                  <a:cubicBezTo>
                    <a:pt x="1284614" y="252832"/>
                    <a:pt x="1284614" y="252832"/>
                    <a:pt x="1284614" y="254747"/>
                  </a:cubicBezTo>
                  <a:cubicBezTo>
                    <a:pt x="1267352" y="266240"/>
                    <a:pt x="1267352" y="266240"/>
                    <a:pt x="1267352" y="266240"/>
                  </a:cubicBezTo>
                  <a:cubicBezTo>
                    <a:pt x="1261599" y="271986"/>
                    <a:pt x="1252009" y="271986"/>
                    <a:pt x="1246255" y="268155"/>
                  </a:cubicBezTo>
                  <a:cubicBezTo>
                    <a:pt x="1227076" y="256663"/>
                    <a:pt x="1227076" y="256663"/>
                    <a:pt x="1227076" y="256663"/>
                  </a:cubicBezTo>
                  <a:cubicBezTo>
                    <a:pt x="1188718" y="260494"/>
                    <a:pt x="1188718" y="260494"/>
                    <a:pt x="1188718" y="260494"/>
                  </a:cubicBezTo>
                  <a:cubicBezTo>
                    <a:pt x="1179128" y="262409"/>
                    <a:pt x="1169538" y="254747"/>
                    <a:pt x="1167620" y="245170"/>
                  </a:cubicBezTo>
                  <a:cubicBezTo>
                    <a:pt x="1159949" y="204947"/>
                    <a:pt x="1159949" y="204947"/>
                    <a:pt x="1159949" y="204947"/>
                  </a:cubicBezTo>
                  <a:cubicBezTo>
                    <a:pt x="1158031" y="199201"/>
                    <a:pt x="1159949" y="193455"/>
                    <a:pt x="1163784" y="187709"/>
                  </a:cubicBezTo>
                  <a:cubicBezTo>
                    <a:pt x="1263517" y="90024"/>
                    <a:pt x="1263517" y="90024"/>
                    <a:pt x="1263517" y="90024"/>
                  </a:cubicBezTo>
                  <a:cubicBezTo>
                    <a:pt x="1265434" y="86193"/>
                    <a:pt x="1267352" y="86193"/>
                    <a:pt x="1271188" y="84277"/>
                  </a:cubicBezTo>
                  <a:cubicBezTo>
                    <a:pt x="1372838" y="55547"/>
                    <a:pt x="1372838" y="55547"/>
                    <a:pt x="1372838" y="55547"/>
                  </a:cubicBezTo>
                  <a:cubicBezTo>
                    <a:pt x="1372838" y="55547"/>
                    <a:pt x="1374756" y="55547"/>
                    <a:pt x="1374756" y="55547"/>
                  </a:cubicBezTo>
                  <a:cubicBezTo>
                    <a:pt x="1499421" y="36393"/>
                    <a:pt x="1499421" y="36393"/>
                    <a:pt x="1499421" y="36393"/>
                  </a:cubicBezTo>
                  <a:cubicBezTo>
                    <a:pt x="1509011" y="34477"/>
                    <a:pt x="1518601" y="40223"/>
                    <a:pt x="1520518" y="49800"/>
                  </a:cubicBezTo>
                  <a:cubicBezTo>
                    <a:pt x="1530108" y="80447"/>
                    <a:pt x="1530108" y="80447"/>
                    <a:pt x="1530108" y="80447"/>
                  </a:cubicBezTo>
                  <a:cubicBezTo>
                    <a:pt x="1532026" y="90024"/>
                    <a:pt x="1528190" y="97685"/>
                    <a:pt x="1520518" y="103431"/>
                  </a:cubicBezTo>
                  <a:cubicBezTo>
                    <a:pt x="1470652" y="137908"/>
                    <a:pt x="1470652" y="137908"/>
                    <a:pt x="1470652" y="137908"/>
                  </a:cubicBezTo>
                  <a:cubicBezTo>
                    <a:pt x="1474488" y="153232"/>
                    <a:pt x="1474488" y="153232"/>
                    <a:pt x="1474488" y="153232"/>
                  </a:cubicBezTo>
                  <a:cubicBezTo>
                    <a:pt x="1522436" y="116839"/>
                    <a:pt x="1522436" y="116839"/>
                    <a:pt x="1522436" y="116839"/>
                  </a:cubicBezTo>
                  <a:cubicBezTo>
                    <a:pt x="1524354" y="116839"/>
                    <a:pt x="1526272" y="114924"/>
                    <a:pt x="1528190" y="114924"/>
                  </a:cubicBezTo>
                  <a:cubicBezTo>
                    <a:pt x="1587646" y="97685"/>
                    <a:pt x="1587646" y="97685"/>
                    <a:pt x="1587646" y="97685"/>
                  </a:cubicBezTo>
                  <a:cubicBezTo>
                    <a:pt x="1587646" y="97685"/>
                    <a:pt x="1587646" y="97685"/>
                    <a:pt x="1589564" y="97685"/>
                  </a:cubicBezTo>
                  <a:cubicBezTo>
                    <a:pt x="1695050" y="80447"/>
                    <a:pt x="1695050" y="80447"/>
                    <a:pt x="1695050" y="80447"/>
                  </a:cubicBezTo>
                  <a:cubicBezTo>
                    <a:pt x="1696967" y="80447"/>
                    <a:pt x="1698885" y="80447"/>
                    <a:pt x="1700803" y="80447"/>
                  </a:cubicBezTo>
                  <a:cubicBezTo>
                    <a:pt x="1744916" y="84277"/>
                    <a:pt x="1744916" y="84277"/>
                    <a:pt x="1744916" y="84277"/>
                  </a:cubicBezTo>
                  <a:cubicBezTo>
                    <a:pt x="1742998" y="76616"/>
                    <a:pt x="1742998" y="67039"/>
                    <a:pt x="1748751" y="61293"/>
                  </a:cubicBezTo>
                  <a:cubicBezTo>
                    <a:pt x="1787110" y="24900"/>
                    <a:pt x="1787110" y="24900"/>
                    <a:pt x="1787110" y="24900"/>
                  </a:cubicBezTo>
                  <a:cubicBezTo>
                    <a:pt x="1792864" y="17239"/>
                    <a:pt x="1806289" y="17239"/>
                    <a:pt x="1813961" y="24900"/>
                  </a:cubicBezTo>
                  <a:cubicBezTo>
                    <a:pt x="1842730" y="51716"/>
                    <a:pt x="1842730" y="51716"/>
                    <a:pt x="1842730" y="51716"/>
                  </a:cubicBezTo>
                  <a:cubicBezTo>
                    <a:pt x="1952051" y="1916"/>
                    <a:pt x="1952051" y="1916"/>
                    <a:pt x="1952051" y="1916"/>
                  </a:cubicBezTo>
                  <a:cubicBezTo>
                    <a:pt x="1953969" y="0"/>
                    <a:pt x="1957805" y="0"/>
                    <a:pt x="19597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22"/>
            <p:cNvSpPr>
              <a:spLocks noEditPoints="1"/>
            </p:cNvSpPr>
            <p:nvPr/>
          </p:nvSpPr>
          <p:spPr bwMode="auto">
            <a:xfrm>
              <a:off x="6191929" y="3726762"/>
              <a:ext cx="99761" cy="124701"/>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22 w 53"/>
                <a:gd name="T23" fmla="*/ 45 h 67"/>
                <a:gd name="T24" fmla="*/ 23 w 53"/>
                <a:gd name="T25" fmla="*/ 45 h 67"/>
                <a:gd name="T26" fmla="*/ 22 w 53"/>
                <a:gd name="T27" fmla="*/ 42 h 67"/>
                <a:gd name="T28" fmla="*/ 22 w 53"/>
                <a:gd name="T2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7">
                  <a:moveTo>
                    <a:pt x="43" y="67"/>
                  </a:moveTo>
                  <a:cubicBezTo>
                    <a:pt x="42"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4" y="6"/>
                    <a:pt x="8" y="2"/>
                    <a:pt x="12" y="1"/>
                  </a:cubicBezTo>
                  <a:cubicBezTo>
                    <a:pt x="16" y="0"/>
                    <a:pt x="21" y="2"/>
                    <a:pt x="23" y="6"/>
                  </a:cubicBezTo>
                  <a:cubicBezTo>
                    <a:pt x="51" y="50"/>
                    <a:pt x="51" y="50"/>
                    <a:pt x="51" y="50"/>
                  </a:cubicBezTo>
                  <a:cubicBezTo>
                    <a:pt x="52" y="52"/>
                    <a:pt x="53" y="54"/>
                    <a:pt x="53" y="56"/>
                  </a:cubicBezTo>
                  <a:cubicBezTo>
                    <a:pt x="53" y="62"/>
                    <a:pt x="48"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68" name="Picture 26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22181" y="3956615"/>
            <a:ext cx="1186802" cy="1177360"/>
          </a:xfrm>
          <a:prstGeom prst="rect">
            <a:avLst/>
          </a:prstGeom>
        </p:spPr>
      </p:pic>
      <p:grpSp>
        <p:nvGrpSpPr>
          <p:cNvPr id="3" name="Group 2"/>
          <p:cNvGrpSpPr/>
          <p:nvPr/>
        </p:nvGrpSpPr>
        <p:grpSpPr>
          <a:xfrm>
            <a:off x="590843" y="3804471"/>
            <a:ext cx="2592314" cy="1460809"/>
            <a:chOff x="397815" y="3664660"/>
            <a:chExt cx="2592314" cy="1460809"/>
          </a:xfrm>
        </p:grpSpPr>
        <p:grpSp>
          <p:nvGrpSpPr>
            <p:cNvPr id="2" name="Group 1"/>
            <p:cNvGrpSpPr/>
            <p:nvPr/>
          </p:nvGrpSpPr>
          <p:grpSpPr>
            <a:xfrm>
              <a:off x="397815" y="3664660"/>
              <a:ext cx="2592314" cy="1460809"/>
              <a:chOff x="606749" y="3189247"/>
              <a:chExt cx="2592314" cy="1460808"/>
            </a:xfrm>
          </p:grpSpPr>
          <p:grpSp>
            <p:nvGrpSpPr>
              <p:cNvPr id="274" name="Group 273"/>
              <p:cNvGrpSpPr/>
              <p:nvPr/>
            </p:nvGrpSpPr>
            <p:grpSpPr>
              <a:xfrm>
                <a:off x="606749" y="3189247"/>
                <a:ext cx="2267310" cy="1460808"/>
                <a:chOff x="9210545" y="5074016"/>
                <a:chExt cx="2021653" cy="1322661"/>
              </a:xfrm>
            </p:grpSpPr>
            <p:pic>
              <p:nvPicPr>
                <p:cNvPr id="275" name="Graphic 27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545" y="5074016"/>
                  <a:ext cx="1933303" cy="1275302"/>
                </a:xfrm>
                <a:prstGeom prst="rect">
                  <a:avLst/>
                </a:prstGeom>
              </p:spPr>
            </p:pic>
            <p:pic>
              <p:nvPicPr>
                <p:cNvPr id="276" name="Graphic 27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8895" y="5121375"/>
                  <a:ext cx="1933303" cy="1275302"/>
                </a:xfrm>
                <a:prstGeom prst="rect">
                  <a:avLst/>
                </a:prstGeom>
              </p:spPr>
            </p:pic>
          </p:grpSp>
          <p:sp>
            <p:nvSpPr>
              <p:cNvPr id="266" name="Rectangle 265"/>
              <p:cNvSpPr/>
              <p:nvPr/>
            </p:nvSpPr>
            <p:spPr>
              <a:xfrm>
                <a:off x="1608004" y="3464145"/>
                <a:ext cx="1591059" cy="101851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69" name="Picture 268"/>
              <p:cNvPicPr>
                <a:picLocks noChangeAspect="1"/>
              </p:cNvPicPr>
              <p:nvPr/>
            </p:nvPicPr>
            <p:blipFill rotWithShape="1">
              <a:blip r:embed="rId8">
                <a:extLst>
                  <a:ext uri="{28A0092B-C50C-407E-A947-70E740481C1C}">
                    <a14:useLocalDpi xmlns:a14="http://schemas.microsoft.com/office/drawing/2010/main" val="0"/>
                  </a:ext>
                </a:extLst>
              </a:blip>
              <a:srcRect t="27844" r="79215" b="28437"/>
              <a:stretch/>
            </p:blipFill>
            <p:spPr>
              <a:xfrm>
                <a:off x="951263" y="3669283"/>
                <a:ext cx="433089" cy="448803"/>
              </a:xfrm>
              <a:prstGeom prst="rect">
                <a:avLst/>
              </a:prstGeom>
            </p:spPr>
          </p:pic>
        </p:grpSp>
        <p:sp>
          <p:nvSpPr>
            <p:cNvPr id="272" name="TextBox 198"/>
            <p:cNvSpPr txBox="1"/>
            <p:nvPr/>
          </p:nvSpPr>
          <p:spPr>
            <a:xfrm>
              <a:off x="412847" y="4595446"/>
              <a:ext cx="1182081" cy="18307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ContosoAir App</a:t>
              </a:r>
            </a:p>
          </p:txBody>
        </p:sp>
      </p:grpSp>
      <p:sp>
        <p:nvSpPr>
          <p:cNvPr id="299" name="TextBox 298"/>
          <p:cNvSpPr txBox="1"/>
          <p:nvPr/>
        </p:nvSpPr>
        <p:spPr>
          <a:xfrm>
            <a:off x="3539629" y="3633692"/>
            <a:ext cx="1531379" cy="369332"/>
          </a:xfrm>
          <a:prstGeom prst="rect">
            <a:avLst/>
          </a:prstGeom>
          <a:noFill/>
        </p:spPr>
        <p:txBody>
          <a:bodyPr wrap="square" lIns="0" tIns="0" rIns="0" bIns="0" rtlCol="0">
            <a:spAutoFit/>
          </a:bodyPr>
          <a:lstStyle/>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Cosmos DB </a:t>
            </a:r>
          </a:p>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Graph (Gremlin) API</a:t>
            </a:r>
          </a:p>
        </p:txBody>
      </p:sp>
      <p:cxnSp>
        <p:nvCxnSpPr>
          <p:cNvPr id="300" name="Straight Connector 299"/>
          <p:cNvCxnSpPr/>
          <p:nvPr/>
        </p:nvCxnSpPr>
        <p:spPr>
          <a:xfrm>
            <a:off x="3181795" y="4629274"/>
            <a:ext cx="553589"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1150907" y="3596208"/>
            <a:ext cx="0" cy="635744"/>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375037" y="5072092"/>
            <a:ext cx="6487" cy="731294"/>
          </a:xfrm>
          <a:prstGeom prst="line">
            <a:avLst/>
          </a:prstGeom>
          <a:ln w="19050"/>
        </p:spPr>
        <p:style>
          <a:lnRef idx="1">
            <a:schemeClr val="dk1"/>
          </a:lnRef>
          <a:fillRef idx="0">
            <a:schemeClr val="dk1"/>
          </a:fillRef>
          <a:effectRef idx="0">
            <a:schemeClr val="dk1"/>
          </a:effectRef>
          <a:fontRef idx="minor">
            <a:schemeClr val="tx1"/>
          </a:fontRef>
        </p:style>
      </p:cxnSp>
      <p:cxnSp>
        <p:nvCxnSpPr>
          <p:cNvPr id="306" name="Straight Connector 305"/>
          <p:cNvCxnSpPr/>
          <p:nvPr/>
        </p:nvCxnSpPr>
        <p:spPr>
          <a:xfrm flipH="1" flipV="1">
            <a:off x="2664045" y="5801485"/>
            <a:ext cx="1715170" cy="998"/>
          </a:xfrm>
          <a:prstGeom prst="line">
            <a:avLst/>
          </a:prstGeom>
          <a:ln w="19050"/>
        </p:spPr>
        <p:style>
          <a:lnRef idx="1">
            <a:schemeClr val="dk1"/>
          </a:lnRef>
          <a:fillRef idx="0">
            <a:schemeClr val="dk1"/>
          </a:fillRef>
          <a:effectRef idx="0">
            <a:schemeClr val="dk1"/>
          </a:effectRef>
          <a:fontRef idx="minor">
            <a:schemeClr val="tx1"/>
          </a:fontRef>
        </p:style>
      </p:cxnSp>
      <p:cxnSp>
        <p:nvCxnSpPr>
          <p:cNvPr id="307" name="Straight Arrow Connector 306"/>
          <p:cNvCxnSpPr/>
          <p:nvPr/>
        </p:nvCxnSpPr>
        <p:spPr>
          <a:xfrm flipV="1">
            <a:off x="2664099" y="5175564"/>
            <a:ext cx="0" cy="6373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3" name="Straight Connector 322"/>
          <p:cNvCxnSpPr/>
          <p:nvPr/>
        </p:nvCxnSpPr>
        <p:spPr>
          <a:xfrm flipH="1">
            <a:off x="5753320" y="3165466"/>
            <a:ext cx="992598" cy="1405444"/>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5765979" y="3037817"/>
            <a:ext cx="3674396" cy="1537429"/>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111" idx="1"/>
          </p:cNvCxnSpPr>
          <p:nvPr/>
        </p:nvCxnSpPr>
        <p:spPr>
          <a:xfrm flipH="1">
            <a:off x="5738936" y="3796940"/>
            <a:ext cx="4027185" cy="783559"/>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60" idx="429"/>
          </p:cNvCxnSpPr>
          <p:nvPr/>
        </p:nvCxnSpPr>
        <p:spPr>
          <a:xfrm flipH="1">
            <a:off x="5780924" y="4397735"/>
            <a:ext cx="2792699" cy="188578"/>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5751649" y="4582948"/>
            <a:ext cx="4872957" cy="801767"/>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flipV="1">
            <a:off x="5738934" y="4575246"/>
            <a:ext cx="1319822" cy="628293"/>
          </a:xfrm>
          <a:prstGeom prst="line">
            <a:avLst/>
          </a:prstGeom>
          <a:ln w="19050">
            <a:solidFill>
              <a:schemeClr val="accent3"/>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6" name="TextBox 198"/>
          <p:cNvSpPr txBox="1"/>
          <p:nvPr/>
        </p:nvSpPr>
        <p:spPr>
          <a:xfrm>
            <a:off x="2316677" y="4969820"/>
            <a:ext cx="117528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App Service</a:t>
            </a:r>
          </a:p>
        </p:txBody>
      </p:sp>
      <p:sp>
        <p:nvSpPr>
          <p:cNvPr id="54" name="TextBox 198"/>
          <p:cNvSpPr txBox="1"/>
          <p:nvPr/>
        </p:nvSpPr>
        <p:spPr>
          <a:xfrm>
            <a:off x="567253" y="2350747"/>
            <a:ext cx="1286476"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Display Graph for Codeshare on App</a:t>
            </a:r>
          </a:p>
        </p:txBody>
      </p:sp>
      <p:grpSp>
        <p:nvGrpSpPr>
          <p:cNvPr id="5" name="Group 4"/>
          <p:cNvGrpSpPr/>
          <p:nvPr/>
        </p:nvGrpSpPr>
        <p:grpSpPr>
          <a:xfrm>
            <a:off x="8582753" y="4130592"/>
            <a:ext cx="1283071" cy="606303"/>
            <a:chOff x="738760" y="6200308"/>
            <a:chExt cx="1283071" cy="606303"/>
          </a:xfrm>
        </p:grpSpPr>
        <p:grpSp>
          <p:nvGrpSpPr>
            <p:cNvPr id="56" name="Group 55"/>
            <p:cNvGrpSpPr/>
            <p:nvPr/>
          </p:nvGrpSpPr>
          <p:grpSpPr>
            <a:xfrm>
              <a:off x="738760" y="6200308"/>
              <a:ext cx="1283071" cy="606303"/>
              <a:chOff x="2788938" y="5335133"/>
              <a:chExt cx="1283071" cy="606303"/>
            </a:xfrm>
          </p:grpSpPr>
          <p:grpSp>
            <p:nvGrpSpPr>
              <p:cNvPr id="57" name="Group 56"/>
              <p:cNvGrpSpPr/>
              <p:nvPr/>
            </p:nvGrpSpPr>
            <p:grpSpPr>
              <a:xfrm>
                <a:off x="2788941" y="5335133"/>
                <a:ext cx="723467" cy="538693"/>
                <a:chOff x="2331433" y="3147790"/>
                <a:chExt cx="927809" cy="694772"/>
              </a:xfrm>
              <a:solidFill>
                <a:srgbClr val="107C10"/>
              </a:solidFill>
            </p:grpSpPr>
            <p:sp>
              <p:nvSpPr>
                <p:cNvPr id="69" name="Rectangle 68"/>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4</a:t>
                  </a:r>
                </a:p>
              </p:txBody>
            </p:sp>
            <p:sp>
              <p:nvSpPr>
                <p:cNvPr id="70"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2" name="Rectangle 61"/>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4" name="Group 63"/>
              <p:cNvGrpSpPr/>
              <p:nvPr/>
            </p:nvGrpSpPr>
            <p:grpSpPr>
              <a:xfrm>
                <a:off x="3320584" y="5624879"/>
                <a:ext cx="124593" cy="163100"/>
                <a:chOff x="6748671" y="2634245"/>
                <a:chExt cx="173935" cy="227691"/>
              </a:xfrm>
            </p:grpSpPr>
            <p:cxnSp>
              <p:nvCxnSpPr>
                <p:cNvPr id="65" name="Straight Connector 64"/>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1" name="Picture 7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72" name="Group 71"/>
          <p:cNvGrpSpPr/>
          <p:nvPr/>
        </p:nvGrpSpPr>
        <p:grpSpPr>
          <a:xfrm>
            <a:off x="6733791" y="2835132"/>
            <a:ext cx="1283071" cy="606303"/>
            <a:chOff x="738760" y="6200308"/>
            <a:chExt cx="1283071" cy="606303"/>
          </a:xfrm>
        </p:grpSpPr>
        <p:grpSp>
          <p:nvGrpSpPr>
            <p:cNvPr id="73" name="Group 72"/>
            <p:cNvGrpSpPr/>
            <p:nvPr/>
          </p:nvGrpSpPr>
          <p:grpSpPr>
            <a:xfrm>
              <a:off x="738760" y="6200308"/>
              <a:ext cx="1283071" cy="606303"/>
              <a:chOff x="2788938" y="5335133"/>
              <a:chExt cx="1283071" cy="606303"/>
            </a:xfrm>
          </p:grpSpPr>
          <p:grpSp>
            <p:nvGrpSpPr>
              <p:cNvPr id="76" name="Group 75"/>
              <p:cNvGrpSpPr/>
              <p:nvPr/>
            </p:nvGrpSpPr>
            <p:grpSpPr>
              <a:xfrm>
                <a:off x="2788941" y="5335133"/>
                <a:ext cx="723467" cy="538693"/>
                <a:chOff x="2331433" y="3147790"/>
                <a:chExt cx="927809" cy="694772"/>
              </a:xfrm>
              <a:solidFill>
                <a:srgbClr val="107C10"/>
              </a:solidFill>
            </p:grpSpPr>
            <p:sp>
              <p:nvSpPr>
                <p:cNvPr id="85" name="Rectangle 84"/>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1</a:t>
                  </a:r>
                </a:p>
              </p:txBody>
            </p:sp>
            <p:sp>
              <p:nvSpPr>
                <p:cNvPr id="86"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78" name="Rectangle 77"/>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0" name="Group 79"/>
              <p:cNvGrpSpPr/>
              <p:nvPr/>
            </p:nvGrpSpPr>
            <p:grpSpPr>
              <a:xfrm>
                <a:off x="3320584" y="5624879"/>
                <a:ext cx="124593" cy="163100"/>
                <a:chOff x="6748671" y="2634245"/>
                <a:chExt cx="173935" cy="227691"/>
              </a:xfrm>
            </p:grpSpPr>
            <p:cxnSp>
              <p:nvCxnSpPr>
                <p:cNvPr id="81" name="Straight Connector 80"/>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74" name="Picture 7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87" name="Group 86"/>
          <p:cNvGrpSpPr/>
          <p:nvPr/>
        </p:nvGrpSpPr>
        <p:grpSpPr>
          <a:xfrm>
            <a:off x="9421771" y="2747997"/>
            <a:ext cx="1283071" cy="606303"/>
            <a:chOff x="738760" y="6200308"/>
            <a:chExt cx="1283071" cy="606303"/>
          </a:xfrm>
        </p:grpSpPr>
        <p:grpSp>
          <p:nvGrpSpPr>
            <p:cNvPr id="88" name="Group 87"/>
            <p:cNvGrpSpPr/>
            <p:nvPr/>
          </p:nvGrpSpPr>
          <p:grpSpPr>
            <a:xfrm>
              <a:off x="738760" y="6200308"/>
              <a:ext cx="1283071" cy="606303"/>
              <a:chOff x="2788938" y="5335133"/>
              <a:chExt cx="1283071" cy="606303"/>
            </a:xfrm>
          </p:grpSpPr>
          <p:grpSp>
            <p:nvGrpSpPr>
              <p:cNvPr id="90" name="Group 89"/>
              <p:cNvGrpSpPr/>
              <p:nvPr/>
            </p:nvGrpSpPr>
            <p:grpSpPr>
              <a:xfrm>
                <a:off x="2788941" y="5335133"/>
                <a:ext cx="723467" cy="538693"/>
                <a:chOff x="2331433" y="3147790"/>
                <a:chExt cx="927809" cy="694772"/>
              </a:xfrm>
              <a:solidFill>
                <a:srgbClr val="107C10"/>
              </a:solidFill>
            </p:grpSpPr>
            <p:sp>
              <p:nvSpPr>
                <p:cNvPr id="98" name="Rectangle 97"/>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2</a:t>
                  </a:r>
                </a:p>
              </p:txBody>
            </p:sp>
            <p:sp>
              <p:nvSpPr>
                <p:cNvPr id="99"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91" name="Rectangle 90"/>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3" name="Group 92"/>
              <p:cNvGrpSpPr/>
              <p:nvPr/>
            </p:nvGrpSpPr>
            <p:grpSpPr>
              <a:xfrm>
                <a:off x="3320584" y="5624879"/>
                <a:ext cx="124593" cy="163100"/>
                <a:chOff x="6748671" y="2634245"/>
                <a:chExt cx="173935" cy="227691"/>
              </a:xfrm>
            </p:grpSpPr>
            <p:cxnSp>
              <p:nvCxnSpPr>
                <p:cNvPr id="94" name="Straight Connector 93"/>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00" name="Group 99"/>
          <p:cNvGrpSpPr/>
          <p:nvPr/>
        </p:nvGrpSpPr>
        <p:grpSpPr>
          <a:xfrm>
            <a:off x="9766118" y="3495814"/>
            <a:ext cx="1283071" cy="606303"/>
            <a:chOff x="738760" y="6200308"/>
            <a:chExt cx="1283071" cy="606303"/>
          </a:xfrm>
        </p:grpSpPr>
        <p:grpSp>
          <p:nvGrpSpPr>
            <p:cNvPr id="101" name="Group 100"/>
            <p:cNvGrpSpPr/>
            <p:nvPr/>
          </p:nvGrpSpPr>
          <p:grpSpPr>
            <a:xfrm>
              <a:off x="738760" y="6200308"/>
              <a:ext cx="1283071" cy="606303"/>
              <a:chOff x="2788938" y="5335133"/>
              <a:chExt cx="1283071" cy="606303"/>
            </a:xfrm>
          </p:grpSpPr>
          <p:grpSp>
            <p:nvGrpSpPr>
              <p:cNvPr id="103" name="Group 102"/>
              <p:cNvGrpSpPr/>
              <p:nvPr/>
            </p:nvGrpSpPr>
            <p:grpSpPr>
              <a:xfrm>
                <a:off x="2788941" y="5335133"/>
                <a:ext cx="723467" cy="538693"/>
                <a:chOff x="2331433" y="3147790"/>
                <a:chExt cx="927809" cy="694772"/>
              </a:xfrm>
              <a:solidFill>
                <a:srgbClr val="107C10"/>
              </a:solidFill>
            </p:grpSpPr>
            <p:sp>
              <p:nvSpPr>
                <p:cNvPr id="111" name="Rectangle 110"/>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3</a:t>
                  </a:r>
                </a:p>
              </p:txBody>
            </p:sp>
            <p:sp>
              <p:nvSpPr>
                <p:cNvPr id="112"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04" name="Rectangle 103"/>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6" name="Group 105"/>
              <p:cNvGrpSpPr/>
              <p:nvPr/>
            </p:nvGrpSpPr>
            <p:grpSpPr>
              <a:xfrm>
                <a:off x="3320584" y="5624879"/>
                <a:ext cx="124593" cy="163100"/>
                <a:chOff x="6748671" y="2634245"/>
                <a:chExt cx="173935" cy="227691"/>
              </a:xfrm>
            </p:grpSpPr>
            <p:cxnSp>
              <p:nvCxnSpPr>
                <p:cNvPr id="107" name="Straight Connector 106"/>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 name="Picture 1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13" name="Group 112"/>
          <p:cNvGrpSpPr/>
          <p:nvPr/>
        </p:nvGrpSpPr>
        <p:grpSpPr>
          <a:xfrm>
            <a:off x="10617967" y="5081563"/>
            <a:ext cx="1283071" cy="606303"/>
            <a:chOff x="738760" y="6200308"/>
            <a:chExt cx="1283071" cy="606303"/>
          </a:xfrm>
        </p:grpSpPr>
        <p:grpSp>
          <p:nvGrpSpPr>
            <p:cNvPr id="114" name="Group 113"/>
            <p:cNvGrpSpPr/>
            <p:nvPr/>
          </p:nvGrpSpPr>
          <p:grpSpPr>
            <a:xfrm>
              <a:off x="738760" y="6200308"/>
              <a:ext cx="1283071" cy="606303"/>
              <a:chOff x="2788938" y="5335133"/>
              <a:chExt cx="1283071" cy="606303"/>
            </a:xfrm>
          </p:grpSpPr>
          <p:grpSp>
            <p:nvGrpSpPr>
              <p:cNvPr id="116" name="Group 115"/>
              <p:cNvGrpSpPr/>
              <p:nvPr/>
            </p:nvGrpSpPr>
            <p:grpSpPr>
              <a:xfrm>
                <a:off x="2788941" y="5335133"/>
                <a:ext cx="723467" cy="538693"/>
                <a:chOff x="2331433" y="3147790"/>
                <a:chExt cx="927809" cy="694772"/>
              </a:xfrm>
              <a:solidFill>
                <a:srgbClr val="107C10"/>
              </a:solidFill>
            </p:grpSpPr>
            <p:sp>
              <p:nvSpPr>
                <p:cNvPr id="124" name="Rectangle 123"/>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5</a:t>
                  </a:r>
                </a:p>
              </p:txBody>
            </p:sp>
            <p:sp>
              <p:nvSpPr>
                <p:cNvPr id="125"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17" name="Rectangle 116"/>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9" name="Group 118"/>
              <p:cNvGrpSpPr/>
              <p:nvPr/>
            </p:nvGrpSpPr>
            <p:grpSpPr>
              <a:xfrm>
                <a:off x="3320584" y="5624879"/>
                <a:ext cx="124593" cy="163100"/>
                <a:chOff x="6748671" y="2634245"/>
                <a:chExt cx="173935" cy="227691"/>
              </a:xfrm>
            </p:grpSpPr>
            <p:cxnSp>
              <p:nvCxnSpPr>
                <p:cNvPr id="120" name="Straight Connector 119"/>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15" name="Picture 1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grpSp>
        <p:nvGrpSpPr>
          <p:cNvPr id="126" name="Group 125"/>
          <p:cNvGrpSpPr/>
          <p:nvPr/>
        </p:nvGrpSpPr>
        <p:grpSpPr>
          <a:xfrm>
            <a:off x="7074813" y="4972409"/>
            <a:ext cx="1283071" cy="606303"/>
            <a:chOff x="738760" y="6200308"/>
            <a:chExt cx="1283071" cy="606303"/>
          </a:xfrm>
        </p:grpSpPr>
        <p:grpSp>
          <p:nvGrpSpPr>
            <p:cNvPr id="127" name="Group 126"/>
            <p:cNvGrpSpPr/>
            <p:nvPr/>
          </p:nvGrpSpPr>
          <p:grpSpPr>
            <a:xfrm>
              <a:off x="738760" y="6200308"/>
              <a:ext cx="1283071" cy="606303"/>
              <a:chOff x="2788938" y="5335133"/>
              <a:chExt cx="1283071" cy="606303"/>
            </a:xfrm>
          </p:grpSpPr>
          <p:grpSp>
            <p:nvGrpSpPr>
              <p:cNvPr id="129" name="Group 128"/>
              <p:cNvGrpSpPr/>
              <p:nvPr/>
            </p:nvGrpSpPr>
            <p:grpSpPr>
              <a:xfrm>
                <a:off x="2788941" y="5335133"/>
                <a:ext cx="723467" cy="538693"/>
                <a:chOff x="2331433" y="3147790"/>
                <a:chExt cx="927809" cy="694772"/>
              </a:xfrm>
              <a:solidFill>
                <a:srgbClr val="107C10"/>
              </a:solidFill>
            </p:grpSpPr>
            <p:sp>
              <p:nvSpPr>
                <p:cNvPr id="137" name="Rectangle 136"/>
                <p:cNvSpPr/>
                <p:nvPr/>
              </p:nvSpPr>
              <p:spPr>
                <a:xfrm>
                  <a:off x="2331433" y="3229764"/>
                  <a:ext cx="927807" cy="612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lstStyle/>
                <a:p>
                  <a:pPr algn="ctr">
                    <a:lnSpc>
                      <a:spcPct val="90000"/>
                    </a:lnSpc>
                    <a:buSzPct val="115000"/>
                    <a:defRPr/>
                  </a:pPr>
                  <a:r>
                    <a:rPr lang="en-US" sz="800" spc="70" dirty="0">
                      <a:gradFill>
                        <a:gsLst>
                          <a:gs pos="83000">
                            <a:schemeClr val="accent4">
                              <a:lumMod val="75000"/>
                            </a:schemeClr>
                          </a:gs>
                          <a:gs pos="100000">
                            <a:schemeClr val="accent4">
                              <a:lumMod val="75000"/>
                            </a:schemeClr>
                          </a:gs>
                        </a:gsLst>
                        <a:lin ang="5400000" scaled="1"/>
                      </a:gradFill>
                      <a:latin typeface="Segoe UI Semibold" panose="020B0702040204020203" pitchFamily="34" charset="0"/>
                      <a:cs typeface="Segoe UI Semibold" panose="020B0702040204020203" pitchFamily="34" charset="0"/>
                    </a:rPr>
                    <a:t>REGION 6</a:t>
                  </a:r>
                </a:p>
              </p:txBody>
            </p:sp>
            <p:sp>
              <p:nvSpPr>
                <p:cNvPr id="138" name="Freeform 100"/>
                <p:cNvSpPr/>
                <p:nvPr/>
              </p:nvSpPr>
              <p:spPr>
                <a:xfrm>
                  <a:off x="2331433" y="3147790"/>
                  <a:ext cx="927809" cy="69477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30" name="Rectangle 129"/>
              <p:cNvSpPr/>
              <p:nvPr/>
            </p:nvSpPr>
            <p:spPr>
              <a:xfrm>
                <a:off x="2788938" y="5350005"/>
                <a:ext cx="666160" cy="486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Line 11"/>
              <p:cNvSpPr>
                <a:spLocks noChangeShapeType="1"/>
              </p:cNvSpPr>
              <p:nvPr/>
            </p:nvSpPr>
            <p:spPr bwMode="auto">
              <a:xfrm flipH="1">
                <a:off x="4072009" y="5941436"/>
                <a:ext cx="0" cy="0"/>
              </a:xfrm>
              <a:prstGeom prst="line">
                <a:avLst/>
              </a:prstGeom>
              <a:solidFill>
                <a:schemeClr val="accent2"/>
              </a:solidFill>
              <a:ln w="3175" cap="rnd">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2" name="Group 131"/>
              <p:cNvGrpSpPr/>
              <p:nvPr/>
            </p:nvGrpSpPr>
            <p:grpSpPr>
              <a:xfrm>
                <a:off x="3320584" y="5624879"/>
                <a:ext cx="124593" cy="163100"/>
                <a:chOff x="6748671" y="2634245"/>
                <a:chExt cx="173935" cy="227691"/>
              </a:xfrm>
            </p:grpSpPr>
            <p:cxnSp>
              <p:nvCxnSpPr>
                <p:cNvPr id="133" name="Straight Connector 132"/>
                <p:cNvCxnSpPr/>
                <p:nvPr/>
              </p:nvCxnSpPr>
              <p:spPr>
                <a:xfrm>
                  <a:off x="6748671" y="2634245"/>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6748671" y="2710142"/>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748671" y="2786039"/>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748671" y="2861936"/>
                  <a:ext cx="173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28" name="Picture 1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8" y="6386959"/>
              <a:ext cx="340325" cy="340325"/>
            </a:xfrm>
            <a:prstGeom prst="rect">
              <a:avLst/>
            </a:prstGeom>
          </p:spPr>
        </p:pic>
      </p:grpSp>
      <p:sp>
        <p:nvSpPr>
          <p:cNvPr id="10" name="Rectangle 9"/>
          <p:cNvSpPr/>
          <p:nvPr/>
        </p:nvSpPr>
        <p:spPr bwMode="auto">
          <a:xfrm>
            <a:off x="5656682" y="2186336"/>
            <a:ext cx="6005708" cy="4142061"/>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567253" y="2793024"/>
            <a:ext cx="1197773" cy="780809"/>
            <a:chOff x="1478044" y="2463317"/>
            <a:chExt cx="1591059" cy="912091"/>
          </a:xfrm>
        </p:grpSpPr>
        <p:sp>
          <p:nvSpPr>
            <p:cNvPr id="7" name="Rectangle 6"/>
            <p:cNvSpPr/>
            <p:nvPr/>
          </p:nvSpPr>
          <p:spPr bwMode="auto">
            <a:xfrm>
              <a:off x="1478044" y="2463317"/>
              <a:ext cx="1591059" cy="912091"/>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Picture 1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27265" y="2519320"/>
              <a:ext cx="1054647" cy="795404"/>
            </a:xfrm>
            <a:prstGeom prst="rect">
              <a:avLst/>
            </a:prstGeom>
          </p:spPr>
        </p:pic>
      </p:grpSp>
      <p:sp>
        <p:nvSpPr>
          <p:cNvPr id="140" name="Freeform 100"/>
          <p:cNvSpPr/>
          <p:nvPr/>
        </p:nvSpPr>
        <p:spPr>
          <a:xfrm>
            <a:off x="553248" y="4184940"/>
            <a:ext cx="1220899" cy="812814"/>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3" name="Freeform: Shape 142"/>
          <p:cNvSpPr/>
          <p:nvPr/>
        </p:nvSpPr>
        <p:spPr bwMode="auto">
          <a:xfrm>
            <a:off x="2250601" y="4143729"/>
            <a:ext cx="857142" cy="822601"/>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4" name="Straight Connector 143"/>
          <p:cNvCxnSpPr/>
          <p:nvPr/>
        </p:nvCxnSpPr>
        <p:spPr>
          <a:xfrm>
            <a:off x="1774147" y="4388487"/>
            <a:ext cx="457512"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244832" y="2599696"/>
            <a:ext cx="862911" cy="968856"/>
            <a:chOff x="2244832" y="2599696"/>
            <a:chExt cx="862911" cy="968856"/>
          </a:xfrm>
        </p:grpSpPr>
        <p:sp>
          <p:nvSpPr>
            <p:cNvPr id="151" name="Rectangle 150"/>
            <p:cNvSpPr/>
            <p:nvPr/>
          </p:nvSpPr>
          <p:spPr>
            <a:xfrm>
              <a:off x="2244832" y="2599696"/>
              <a:ext cx="862911" cy="968856"/>
            </a:xfrm>
            <a:prstGeom prst="rect">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60"/>
            <p:cNvSpPr/>
            <p:nvPr/>
          </p:nvSpPr>
          <p:spPr bwMode="auto">
            <a:xfrm>
              <a:off x="2409054" y="2691680"/>
              <a:ext cx="544180" cy="606459"/>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53970" h="4068206">
                  <a:moveTo>
                    <a:pt x="798094" y="2861714"/>
                  </a:moveTo>
                  <a:lnTo>
                    <a:pt x="2555877" y="2861714"/>
                  </a:lnTo>
                  <a:cubicBezTo>
                    <a:pt x="2634995" y="2861714"/>
                    <a:pt x="2699133" y="2925852"/>
                    <a:pt x="2699133" y="3004970"/>
                  </a:cubicBezTo>
                  <a:cubicBezTo>
                    <a:pt x="2699133" y="3084088"/>
                    <a:pt x="2634995" y="3148226"/>
                    <a:pt x="2555877" y="3148226"/>
                  </a:cubicBezTo>
                  <a:lnTo>
                    <a:pt x="798094" y="3148226"/>
                  </a:lnTo>
                  <a:cubicBezTo>
                    <a:pt x="718976" y="3148226"/>
                    <a:pt x="654838" y="3084088"/>
                    <a:pt x="654838" y="3004970"/>
                  </a:cubicBezTo>
                  <a:cubicBezTo>
                    <a:pt x="654838" y="2925852"/>
                    <a:pt x="718976" y="2861714"/>
                    <a:pt x="798094" y="2861714"/>
                  </a:cubicBezTo>
                  <a:close/>
                  <a:moveTo>
                    <a:pt x="798094" y="2277716"/>
                  </a:moveTo>
                  <a:lnTo>
                    <a:pt x="2555877" y="2277716"/>
                  </a:lnTo>
                  <a:cubicBezTo>
                    <a:pt x="2634995" y="2277716"/>
                    <a:pt x="2699133" y="2341854"/>
                    <a:pt x="2699133" y="2420972"/>
                  </a:cubicBezTo>
                  <a:cubicBezTo>
                    <a:pt x="2699133" y="2500090"/>
                    <a:pt x="2634995" y="2564228"/>
                    <a:pt x="2555877" y="2564228"/>
                  </a:cubicBezTo>
                  <a:lnTo>
                    <a:pt x="798094" y="2564228"/>
                  </a:lnTo>
                  <a:cubicBezTo>
                    <a:pt x="718976" y="2564228"/>
                    <a:pt x="654838" y="2500090"/>
                    <a:pt x="654838" y="2420972"/>
                  </a:cubicBezTo>
                  <a:cubicBezTo>
                    <a:pt x="654838" y="2341854"/>
                    <a:pt x="718976" y="2277716"/>
                    <a:pt x="798094" y="2277716"/>
                  </a:cubicBezTo>
                  <a:close/>
                  <a:moveTo>
                    <a:pt x="798094" y="1693718"/>
                  </a:moveTo>
                  <a:lnTo>
                    <a:pt x="2555877" y="1693718"/>
                  </a:lnTo>
                  <a:cubicBezTo>
                    <a:pt x="2634995" y="1693718"/>
                    <a:pt x="2699133" y="1757856"/>
                    <a:pt x="2699133" y="1836974"/>
                  </a:cubicBezTo>
                  <a:cubicBezTo>
                    <a:pt x="2699133" y="1916092"/>
                    <a:pt x="2634995" y="1980230"/>
                    <a:pt x="2555877" y="1980230"/>
                  </a:cubicBezTo>
                  <a:lnTo>
                    <a:pt x="798094" y="1980230"/>
                  </a:lnTo>
                  <a:cubicBezTo>
                    <a:pt x="718976" y="1980230"/>
                    <a:pt x="654838" y="1916092"/>
                    <a:pt x="654838" y="1836974"/>
                  </a:cubicBezTo>
                  <a:cubicBezTo>
                    <a:pt x="654838" y="1757856"/>
                    <a:pt x="718976" y="1693718"/>
                    <a:pt x="798094" y="1693718"/>
                  </a:cubicBezTo>
                  <a:close/>
                  <a:moveTo>
                    <a:pt x="1530134" y="1144192"/>
                  </a:moveTo>
                  <a:lnTo>
                    <a:pt x="2555877" y="1144192"/>
                  </a:lnTo>
                  <a:cubicBezTo>
                    <a:pt x="2634995" y="1144192"/>
                    <a:pt x="2699133" y="1208330"/>
                    <a:pt x="2699133" y="1287448"/>
                  </a:cubicBezTo>
                  <a:cubicBezTo>
                    <a:pt x="2699133" y="1366566"/>
                    <a:pt x="2634995" y="1430704"/>
                    <a:pt x="2555877" y="1430704"/>
                  </a:cubicBezTo>
                  <a:lnTo>
                    <a:pt x="1530134" y="1430704"/>
                  </a:lnTo>
                  <a:cubicBezTo>
                    <a:pt x="1451016" y="1430704"/>
                    <a:pt x="1386878" y="1366566"/>
                    <a:pt x="1386878" y="1287448"/>
                  </a:cubicBezTo>
                  <a:cubicBezTo>
                    <a:pt x="1386878" y="1208330"/>
                    <a:pt x="1451016" y="1144192"/>
                    <a:pt x="1530134" y="1144192"/>
                  </a:cubicBezTo>
                  <a:close/>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50876" tIns="274320" rIns="150876" bIns="120701" numCol="1" spcCol="0" rtlCol="0" fromWordArt="0" anchor="t" anchorCtr="0" forceAA="0" compatLnSpc="1">
              <a:prstTxWarp prst="textNoShape">
                <a:avLst/>
              </a:prstTxWarp>
              <a:noAutofit/>
            </a:bodyPr>
            <a:lstStyle/>
            <a:p>
              <a:pPr marL="0" marR="0" lvl="0" indent="0" algn="ctr" defTabSz="769289" eaLnBrk="1" fontAlgn="base" latinLnBrk="0" hangingPunct="1">
                <a:lnSpc>
                  <a:spcPct val="90000"/>
                </a:lnSpc>
                <a:spcBef>
                  <a:spcPct val="0"/>
                </a:spcBef>
                <a:spcAft>
                  <a:spcPct val="0"/>
                </a:spcAft>
                <a:buClrTx/>
                <a:buSzTx/>
                <a:buFontTx/>
                <a:buNone/>
                <a:tabLst/>
                <a:defRPr/>
              </a:pPr>
              <a:endParaRPr kumimoji="0" lang="en-US" sz="1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p:cNvSpPr txBox="1"/>
            <p:nvPr/>
          </p:nvSpPr>
          <p:spPr>
            <a:xfrm>
              <a:off x="2525820" y="3324370"/>
              <a:ext cx="380981" cy="184666"/>
            </a:xfrm>
            <a:prstGeom prst="rect">
              <a:avLst/>
            </a:prstGeom>
            <a:noFill/>
          </p:spPr>
          <p:txBody>
            <a:bodyPr wrap="square" lIns="0" tIns="0" rIns="0" bIns="0" rtlCol="0">
              <a:spAutoFit/>
            </a:body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Data</a:t>
              </a:r>
            </a:p>
          </p:txBody>
        </p:sp>
      </p:grpSp>
      <p:cxnSp>
        <p:nvCxnSpPr>
          <p:cNvPr id="154" name="Straight Connector 153"/>
          <p:cNvCxnSpPr/>
          <p:nvPr/>
        </p:nvCxnSpPr>
        <p:spPr>
          <a:xfrm>
            <a:off x="2675195" y="3571689"/>
            <a:ext cx="1618" cy="509759"/>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1791174" y="4733310"/>
            <a:ext cx="461461"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98"/>
          <p:cNvSpPr txBox="1"/>
          <p:nvPr/>
        </p:nvSpPr>
        <p:spPr>
          <a:xfrm>
            <a:off x="2070915" y="2141465"/>
            <a:ext cx="1210743"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Store Bulk Data into Comos DB</a:t>
            </a:r>
          </a:p>
        </p:txBody>
      </p:sp>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7669" y="3652792"/>
            <a:ext cx="370928" cy="339711"/>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62322" y="4275590"/>
            <a:ext cx="302116" cy="290496"/>
          </a:xfrm>
          <a:prstGeom prst="rect">
            <a:avLst/>
          </a:prstGeom>
        </p:spPr>
      </p:pic>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74621" y="4235089"/>
            <a:ext cx="365050" cy="325292"/>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53729" y="4070297"/>
            <a:ext cx="297431" cy="313654"/>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47346" y="4663896"/>
            <a:ext cx="342197" cy="320237"/>
          </a:xfrm>
          <a:prstGeom prst="rect">
            <a:avLst/>
          </a:prstGeom>
        </p:spPr>
      </p:pic>
      <p:pic>
        <p:nvPicPr>
          <p:cNvPr id="38" name="Picture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03197" y="4657568"/>
            <a:ext cx="350646" cy="317251"/>
          </a:xfrm>
          <a:prstGeom prst="rect">
            <a:avLst/>
          </a:prstGeom>
        </p:spPr>
      </p:pic>
      <p:pic>
        <p:nvPicPr>
          <p:cNvPr id="43" name="Picture 4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98816" y="5874584"/>
            <a:ext cx="333138" cy="318654"/>
          </a:xfrm>
          <a:prstGeom prst="rect">
            <a:avLst/>
          </a:prstGeom>
        </p:spPr>
      </p:pic>
      <p:pic>
        <p:nvPicPr>
          <p:cNvPr id="45" name="Picture 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38449" y="4860413"/>
            <a:ext cx="309268" cy="322154"/>
          </a:xfrm>
          <a:prstGeom prst="rect">
            <a:avLst/>
          </a:prstGeom>
        </p:spPr>
      </p:pic>
      <p:pic>
        <p:nvPicPr>
          <p:cNvPr id="47" name="Picture 4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5704" y="3777818"/>
            <a:ext cx="308177" cy="337528"/>
          </a:xfrm>
          <a:prstGeom prst="rect">
            <a:avLst/>
          </a:prstGeom>
        </p:spPr>
      </p:pic>
      <p:cxnSp>
        <p:nvCxnSpPr>
          <p:cNvPr id="260" name="Straight Arrow Connector 259"/>
          <p:cNvCxnSpPr/>
          <p:nvPr/>
        </p:nvCxnSpPr>
        <p:spPr>
          <a:xfrm>
            <a:off x="4925921" y="4609314"/>
            <a:ext cx="68460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1" name="Picture 27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38323" y="5701256"/>
            <a:ext cx="1335858" cy="534343"/>
          </a:xfrm>
          <a:prstGeom prst="rect">
            <a:avLst/>
          </a:prstGeom>
        </p:spPr>
      </p:pic>
      <p:pic>
        <p:nvPicPr>
          <p:cNvPr id="277" name="Picture 27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54558" y="5228410"/>
            <a:ext cx="1530021" cy="594183"/>
          </a:xfrm>
          <a:prstGeom prst="rect">
            <a:avLst/>
          </a:prstGeom>
        </p:spPr>
      </p:pic>
      <p:pic>
        <p:nvPicPr>
          <p:cNvPr id="279" name="Picture 27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00567" y="1644025"/>
            <a:ext cx="1951162" cy="618661"/>
          </a:xfrm>
          <a:prstGeom prst="rect">
            <a:avLst/>
          </a:prstGeom>
        </p:spPr>
      </p:pic>
    </p:spTree>
    <p:extLst>
      <p:ext uri="{BB962C8B-B14F-4D97-AF65-F5344CB8AC3E}">
        <p14:creationId xmlns:p14="http://schemas.microsoft.com/office/powerpoint/2010/main" val="38476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wipe(left)">
                                      <p:cBhvr>
                                        <p:cTn id="7" dur="500"/>
                                        <p:tgtEl>
                                          <p:spTgt spid="3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wipe(left)">
                                      <p:cBhvr>
                                        <p:cTn id="11" dur="500"/>
                                        <p:tgtEl>
                                          <p:spTgt spid="30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fade">
                                      <p:cBhvr>
                                        <p:cTn id="15" dur="500"/>
                                        <p:tgtEl>
                                          <p:spTgt spid="14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wipe(left)">
                                      <p:cBhvr>
                                        <p:cTn id="19" dur="500"/>
                                        <p:tgtEl>
                                          <p:spTgt spid="14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wipe(left)">
                                      <p:cBhvr>
                                        <p:cTn id="23" dur="500"/>
                                        <p:tgtEl>
                                          <p:spTgt spid="15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wipe(left)">
                                      <p:cBhvr>
                                        <p:cTn id="2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372161" y="2923401"/>
            <a:ext cx="2031647" cy="9614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372161" y="2923401"/>
            <a:ext cx="1946337" cy="9548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3403808" y="5105654"/>
            <a:ext cx="2383729" cy="1710185"/>
            <a:chOff x="2366745" y="5105654"/>
            <a:chExt cx="2383729" cy="1710185"/>
          </a:xfrm>
        </p:grpSpPr>
        <p:sp>
          <p:nvSpPr>
            <p:cNvPr id="38" name="Rectangle 37"/>
            <p:cNvSpPr/>
            <p:nvPr/>
          </p:nvSpPr>
          <p:spPr>
            <a:xfrm>
              <a:off x="2366745" y="5846382"/>
              <a:ext cx="862911" cy="968856"/>
            </a:xfrm>
            <a:prstGeom prst="rect">
              <a:avLst/>
            </a:prstGeom>
            <a:solidFill>
              <a:schemeClr val="bg1">
                <a:alpha val="70000"/>
              </a:schemeClr>
            </a:solidFill>
            <a:ln w="15875" cap="sq">
              <a:solidFill>
                <a:schemeClr val="tx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2647733" y="6571056"/>
              <a:ext cx="380981" cy="184666"/>
            </a:xfrm>
            <a:prstGeom prst="rect">
              <a:avLst/>
            </a:prstGeom>
            <a:noFill/>
          </p:spPr>
          <p:txBody>
            <a:bodyPr wrap="square" lIns="0" tIns="0" rIns="0" bIns="0" rtlCol="0">
              <a:spAutoFit/>
            </a:body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Data</a:t>
              </a:r>
            </a:p>
          </p:txBody>
        </p:sp>
        <p:sp>
          <p:nvSpPr>
            <p:cNvPr id="41" name="Rectangle 40"/>
            <p:cNvSpPr/>
            <p:nvPr/>
          </p:nvSpPr>
          <p:spPr bwMode="auto">
            <a:xfrm>
              <a:off x="3912958" y="5858376"/>
              <a:ext cx="837516" cy="957463"/>
            </a:xfrm>
            <a:prstGeom prst="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198"/>
            <p:cNvSpPr txBox="1"/>
            <p:nvPr/>
          </p:nvSpPr>
          <p:spPr>
            <a:xfrm>
              <a:off x="3918668" y="6424474"/>
              <a:ext cx="826095"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Azure Functions</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041" y="6006752"/>
              <a:ext cx="487005" cy="487005"/>
            </a:xfrm>
            <a:prstGeom prst="rect">
              <a:avLst/>
            </a:prstGeom>
          </p:spPr>
        </p:pic>
        <p:cxnSp>
          <p:nvCxnSpPr>
            <p:cNvPr id="46" name="Straight Connector 45"/>
            <p:cNvCxnSpPr/>
            <p:nvPr/>
          </p:nvCxnSpPr>
          <p:spPr>
            <a:xfrm flipV="1">
              <a:off x="4393749" y="5105654"/>
              <a:ext cx="6219" cy="68855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bwMode="auto">
          <a:xfrm>
            <a:off x="512955" y="1603313"/>
            <a:ext cx="11734800" cy="5207000"/>
          </a:xfrm>
          <a:prstGeom prst="rect">
            <a:avLst/>
          </a:prstGeom>
          <a:solidFill>
            <a:schemeClr val="accent3">
              <a:lumMod val="7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a:xfrm>
            <a:off x="-932" y="1651000"/>
            <a:ext cx="456762" cy="5394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82880" rIns="0" bIns="0" rtlCol="0" anchor="ctr"/>
          <a:lstStyle/>
          <a:p>
            <a:pPr algn="r">
              <a:lnSpc>
                <a:spcPct val="90000"/>
              </a:lnSpc>
              <a:defRPr/>
            </a:pPr>
            <a:r>
              <a:rPr lang="en-US" sz="1200" spc="30" dirty="0">
                <a:gradFill>
                  <a:gsLst>
                    <a:gs pos="83000">
                      <a:schemeClr val="accent3"/>
                    </a:gs>
                    <a:gs pos="100000">
                      <a:schemeClr val="accent3"/>
                    </a:gs>
                  </a:gsLst>
                  <a:lin ang="5400000" scaled="1"/>
                </a:gradFill>
                <a:latin typeface="Segoe UI Semibold" panose="020B0702040204020203" pitchFamily="34" charset="0"/>
                <a:cs typeface="Segoe UI Semibold" panose="020B0702040204020203" pitchFamily="34" charset="0"/>
              </a:rPr>
              <a:t>Modernizing cloud-based web apps</a:t>
            </a:r>
          </a:p>
        </p:txBody>
      </p:sp>
      <p:sp>
        <p:nvSpPr>
          <p:cNvPr id="11" name="Rectangle 10"/>
          <p:cNvSpPr/>
          <p:nvPr/>
        </p:nvSpPr>
        <p:spPr bwMode="auto">
          <a:xfrm>
            <a:off x="455830" y="0"/>
            <a:ext cx="1700630" cy="1651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455830" y="289511"/>
            <a:ext cx="9043770" cy="899665"/>
          </a:xfrm>
          <a:ln>
            <a:solidFill>
              <a:schemeClr val="tx1"/>
            </a:solidFill>
            <a:prstDash val="sysDash"/>
          </a:ln>
        </p:spPr>
        <p:txBody>
          <a:bodyPr/>
          <a:lstStyle/>
          <a:p>
            <a:r>
              <a:rPr lang="en-US" sz="4400" dirty="0"/>
              <a:t>Predictive analysis using DocumentDB, Machine Learning and Power BI</a:t>
            </a:r>
          </a:p>
        </p:txBody>
      </p:sp>
      <p:sp>
        <p:nvSpPr>
          <p:cNvPr id="75" name="Rectangle 74"/>
          <p:cNvSpPr/>
          <p:nvPr/>
        </p:nvSpPr>
        <p:spPr>
          <a:xfrm>
            <a:off x="0" y="0"/>
            <a:ext cx="457200" cy="165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7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SCENARIO</a:t>
            </a:r>
            <a:r>
              <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lang="en-US" sz="1400" spc="30" noProof="0"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5</a:t>
            </a:r>
            <a:endParaRPr kumimoji="0" lang="en-US" sz="1400" b="0" i="0" u="none" strike="noStrike" kern="1200" cap="none" spc="3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7" name="Group 56"/>
          <p:cNvGrpSpPr/>
          <p:nvPr/>
        </p:nvGrpSpPr>
        <p:grpSpPr>
          <a:xfrm>
            <a:off x="843861" y="4007817"/>
            <a:ext cx="2006980" cy="1282903"/>
            <a:chOff x="606749" y="3189249"/>
            <a:chExt cx="2671290" cy="1552314"/>
          </a:xfrm>
        </p:grpSpPr>
        <p:grpSp>
          <p:nvGrpSpPr>
            <p:cNvPr id="88" name="Group 87"/>
            <p:cNvGrpSpPr/>
            <p:nvPr/>
          </p:nvGrpSpPr>
          <p:grpSpPr>
            <a:xfrm>
              <a:off x="606749" y="3189249"/>
              <a:ext cx="2267310" cy="1460810"/>
              <a:chOff x="9210545" y="5074015"/>
              <a:chExt cx="2021653" cy="1322662"/>
            </a:xfrm>
          </p:grpSpPr>
          <p:pic>
            <p:nvPicPr>
              <p:cNvPr id="103" name="Graphic 10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545" y="5074015"/>
                <a:ext cx="1933303" cy="1275302"/>
              </a:xfrm>
              <a:prstGeom prst="rect">
                <a:avLst/>
              </a:prstGeom>
            </p:spPr>
          </p:pic>
          <p:pic>
            <p:nvPicPr>
              <p:cNvPr id="104" name="Graphic 10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8895" y="5121375"/>
                <a:ext cx="1933303" cy="1275302"/>
              </a:xfrm>
              <a:prstGeom prst="rect">
                <a:avLst/>
              </a:prstGeom>
            </p:spPr>
          </p:pic>
        </p:grpSp>
        <p:sp>
          <p:nvSpPr>
            <p:cNvPr id="92" name="Freeform 100"/>
            <p:cNvSpPr/>
            <p:nvPr/>
          </p:nvSpPr>
          <p:spPr>
            <a:xfrm>
              <a:off x="1686980" y="3586806"/>
              <a:ext cx="1591059" cy="1154757"/>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90" name="Picture 89"/>
            <p:cNvPicPr>
              <a:picLocks noChangeAspect="1"/>
            </p:cNvPicPr>
            <p:nvPr/>
          </p:nvPicPr>
          <p:blipFill rotWithShape="1">
            <a:blip r:embed="rId8">
              <a:extLst>
                <a:ext uri="{28A0092B-C50C-407E-A947-70E740481C1C}">
                  <a14:useLocalDpi xmlns:a14="http://schemas.microsoft.com/office/drawing/2010/main" val="0"/>
                </a:ext>
              </a:extLst>
            </a:blip>
            <a:srcRect t="27844" r="79215" b="28437"/>
            <a:stretch/>
          </p:blipFill>
          <p:spPr>
            <a:xfrm>
              <a:off x="2199339" y="3751699"/>
              <a:ext cx="528369" cy="547540"/>
            </a:xfrm>
            <a:prstGeom prst="rect">
              <a:avLst/>
            </a:prstGeom>
          </p:spPr>
        </p:pic>
      </p:grpSp>
      <p:sp>
        <p:nvSpPr>
          <p:cNvPr id="58" name="TextBox 198"/>
          <p:cNvSpPr txBox="1"/>
          <p:nvPr/>
        </p:nvSpPr>
        <p:spPr>
          <a:xfrm>
            <a:off x="1668382" y="4968350"/>
            <a:ext cx="1650116"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200"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ContosoAir APP</a:t>
            </a:r>
          </a:p>
        </p:txBody>
      </p:sp>
      <p:cxnSp>
        <p:nvCxnSpPr>
          <p:cNvPr id="106" name="Straight Connector 105"/>
          <p:cNvCxnSpPr/>
          <p:nvPr/>
        </p:nvCxnSpPr>
        <p:spPr>
          <a:xfrm>
            <a:off x="3020834" y="4722772"/>
            <a:ext cx="1737402"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22330" y="3680955"/>
            <a:ext cx="2762148"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CosmosDB (DocumentDB)</a:t>
            </a: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38655" y="4305813"/>
            <a:ext cx="1482689" cy="778412"/>
          </a:xfrm>
          <a:prstGeom prst="rect">
            <a:avLst/>
          </a:prstGeom>
        </p:spPr>
      </p:pic>
      <p:cxnSp>
        <p:nvCxnSpPr>
          <p:cNvPr id="113" name="Straight Connector 112"/>
          <p:cNvCxnSpPr/>
          <p:nvPr/>
        </p:nvCxnSpPr>
        <p:spPr>
          <a:xfrm>
            <a:off x="6071936" y="4655866"/>
            <a:ext cx="2829080" cy="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3555044" y="3468029"/>
            <a:ext cx="2762148" cy="2092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5261" y="2121913"/>
            <a:ext cx="2397205" cy="635845"/>
          </a:xfrm>
          <a:prstGeom prst="rect">
            <a:avLst/>
          </a:prstGeom>
        </p:spPr>
      </p:pic>
      <p:sp>
        <p:nvSpPr>
          <p:cNvPr id="228" name="Freeform: Shape 227"/>
          <p:cNvSpPr/>
          <p:nvPr/>
        </p:nvSpPr>
        <p:spPr bwMode="auto">
          <a:xfrm>
            <a:off x="3612995" y="2542478"/>
            <a:ext cx="5029200" cy="1483112"/>
          </a:xfrm>
          <a:custGeom>
            <a:avLst/>
            <a:gdLst>
              <a:gd name="connsiteX0" fmla="*/ 5029200 w 5029200"/>
              <a:gd name="connsiteY0" fmla="*/ 1483112 h 1483112"/>
              <a:gd name="connsiteX1" fmla="*/ 5018049 w 5029200"/>
              <a:gd name="connsiteY1" fmla="*/ 1427356 h 1483112"/>
              <a:gd name="connsiteX2" fmla="*/ 4995746 w 5029200"/>
              <a:gd name="connsiteY2" fmla="*/ 1393902 h 1483112"/>
              <a:gd name="connsiteX3" fmla="*/ 4951142 w 5029200"/>
              <a:gd name="connsiteY3" fmla="*/ 1315844 h 1483112"/>
              <a:gd name="connsiteX4" fmla="*/ 4917688 w 5029200"/>
              <a:gd name="connsiteY4" fmla="*/ 1282390 h 1483112"/>
              <a:gd name="connsiteX5" fmla="*/ 4895385 w 5029200"/>
              <a:gd name="connsiteY5" fmla="*/ 1248937 h 1483112"/>
              <a:gd name="connsiteX6" fmla="*/ 4828478 w 5029200"/>
              <a:gd name="connsiteY6" fmla="*/ 1182029 h 1483112"/>
              <a:gd name="connsiteX7" fmla="*/ 4806176 w 5029200"/>
              <a:gd name="connsiteY7" fmla="*/ 1148576 h 1483112"/>
              <a:gd name="connsiteX8" fmla="*/ 4772722 w 5029200"/>
              <a:gd name="connsiteY8" fmla="*/ 1137424 h 1483112"/>
              <a:gd name="connsiteX9" fmla="*/ 4683512 w 5029200"/>
              <a:gd name="connsiteY9" fmla="*/ 1059366 h 1483112"/>
              <a:gd name="connsiteX10" fmla="*/ 4638907 w 5029200"/>
              <a:gd name="connsiteY10" fmla="*/ 1037063 h 1483112"/>
              <a:gd name="connsiteX11" fmla="*/ 4616605 w 5029200"/>
              <a:gd name="connsiteY11" fmla="*/ 1003610 h 1483112"/>
              <a:gd name="connsiteX12" fmla="*/ 4572000 w 5029200"/>
              <a:gd name="connsiteY12" fmla="*/ 981307 h 1483112"/>
              <a:gd name="connsiteX13" fmla="*/ 4538546 w 5029200"/>
              <a:gd name="connsiteY13" fmla="*/ 959005 h 1483112"/>
              <a:gd name="connsiteX14" fmla="*/ 4438185 w 5029200"/>
              <a:gd name="connsiteY14" fmla="*/ 914400 h 1483112"/>
              <a:gd name="connsiteX15" fmla="*/ 4360127 w 5029200"/>
              <a:gd name="connsiteY15" fmla="*/ 869795 h 1483112"/>
              <a:gd name="connsiteX16" fmla="*/ 4237464 w 5029200"/>
              <a:gd name="connsiteY16" fmla="*/ 791737 h 1483112"/>
              <a:gd name="connsiteX17" fmla="*/ 4114800 w 5029200"/>
              <a:gd name="connsiteY17" fmla="*/ 758283 h 1483112"/>
              <a:gd name="connsiteX18" fmla="*/ 4059044 w 5029200"/>
              <a:gd name="connsiteY18" fmla="*/ 735981 h 1483112"/>
              <a:gd name="connsiteX19" fmla="*/ 3958683 w 5029200"/>
              <a:gd name="connsiteY19" fmla="*/ 713678 h 1483112"/>
              <a:gd name="connsiteX20" fmla="*/ 3914078 w 5029200"/>
              <a:gd name="connsiteY20" fmla="*/ 691376 h 1483112"/>
              <a:gd name="connsiteX21" fmla="*/ 3858322 w 5029200"/>
              <a:gd name="connsiteY21" fmla="*/ 669073 h 1483112"/>
              <a:gd name="connsiteX22" fmla="*/ 3691054 w 5029200"/>
              <a:gd name="connsiteY22" fmla="*/ 591015 h 1483112"/>
              <a:gd name="connsiteX23" fmla="*/ 3635298 w 5029200"/>
              <a:gd name="connsiteY23" fmla="*/ 579863 h 1483112"/>
              <a:gd name="connsiteX24" fmla="*/ 3568390 w 5029200"/>
              <a:gd name="connsiteY24" fmla="*/ 546410 h 1483112"/>
              <a:gd name="connsiteX25" fmla="*/ 3501483 w 5029200"/>
              <a:gd name="connsiteY25" fmla="*/ 535259 h 1483112"/>
              <a:gd name="connsiteX26" fmla="*/ 3456878 w 5029200"/>
              <a:gd name="connsiteY26" fmla="*/ 524107 h 1483112"/>
              <a:gd name="connsiteX27" fmla="*/ 3356517 w 5029200"/>
              <a:gd name="connsiteY27" fmla="*/ 501805 h 1483112"/>
              <a:gd name="connsiteX28" fmla="*/ 3311912 w 5029200"/>
              <a:gd name="connsiteY28" fmla="*/ 490654 h 1483112"/>
              <a:gd name="connsiteX29" fmla="*/ 3233854 w 5029200"/>
              <a:gd name="connsiteY29" fmla="*/ 468351 h 1483112"/>
              <a:gd name="connsiteX30" fmla="*/ 3166946 w 5029200"/>
              <a:gd name="connsiteY30" fmla="*/ 457200 h 1483112"/>
              <a:gd name="connsiteX31" fmla="*/ 3088888 w 5029200"/>
              <a:gd name="connsiteY31" fmla="*/ 434898 h 1483112"/>
              <a:gd name="connsiteX32" fmla="*/ 3055434 w 5029200"/>
              <a:gd name="connsiteY32" fmla="*/ 423746 h 1483112"/>
              <a:gd name="connsiteX33" fmla="*/ 2966225 w 5029200"/>
              <a:gd name="connsiteY33" fmla="*/ 412595 h 1483112"/>
              <a:gd name="connsiteX34" fmla="*/ 2910468 w 5029200"/>
              <a:gd name="connsiteY34" fmla="*/ 401444 h 1483112"/>
              <a:gd name="connsiteX35" fmla="*/ 2776654 w 5029200"/>
              <a:gd name="connsiteY35" fmla="*/ 390293 h 1483112"/>
              <a:gd name="connsiteX36" fmla="*/ 2698595 w 5029200"/>
              <a:gd name="connsiteY36" fmla="*/ 379142 h 1483112"/>
              <a:gd name="connsiteX37" fmla="*/ 2553629 w 5029200"/>
              <a:gd name="connsiteY37" fmla="*/ 356839 h 1483112"/>
              <a:gd name="connsiteX38" fmla="*/ 2475571 w 5029200"/>
              <a:gd name="connsiteY38" fmla="*/ 345688 h 1483112"/>
              <a:gd name="connsiteX39" fmla="*/ 2430966 w 5029200"/>
              <a:gd name="connsiteY39" fmla="*/ 334537 h 1483112"/>
              <a:gd name="connsiteX40" fmla="*/ 2397512 w 5029200"/>
              <a:gd name="connsiteY40" fmla="*/ 323385 h 1483112"/>
              <a:gd name="connsiteX41" fmla="*/ 2274849 w 5029200"/>
              <a:gd name="connsiteY41" fmla="*/ 312234 h 1483112"/>
              <a:gd name="connsiteX42" fmla="*/ 2085278 w 5029200"/>
              <a:gd name="connsiteY42" fmla="*/ 278781 h 1483112"/>
              <a:gd name="connsiteX43" fmla="*/ 2051825 w 5029200"/>
              <a:gd name="connsiteY43" fmla="*/ 267629 h 1483112"/>
              <a:gd name="connsiteX44" fmla="*/ 1951464 w 5029200"/>
              <a:gd name="connsiteY44" fmla="*/ 256478 h 1483112"/>
              <a:gd name="connsiteX45" fmla="*/ 1773044 w 5029200"/>
              <a:gd name="connsiteY45" fmla="*/ 223024 h 1483112"/>
              <a:gd name="connsiteX46" fmla="*/ 1706137 w 5029200"/>
              <a:gd name="connsiteY46" fmla="*/ 211873 h 1483112"/>
              <a:gd name="connsiteX47" fmla="*/ 1527717 w 5029200"/>
              <a:gd name="connsiteY47" fmla="*/ 189571 h 1483112"/>
              <a:gd name="connsiteX48" fmla="*/ 836342 w 5029200"/>
              <a:gd name="connsiteY48" fmla="*/ 156117 h 1483112"/>
              <a:gd name="connsiteX49" fmla="*/ 702527 w 5029200"/>
              <a:gd name="connsiteY49" fmla="*/ 133815 h 1483112"/>
              <a:gd name="connsiteX50" fmla="*/ 657922 w 5029200"/>
              <a:gd name="connsiteY50" fmla="*/ 122663 h 1483112"/>
              <a:gd name="connsiteX51" fmla="*/ 434898 w 5029200"/>
              <a:gd name="connsiteY51" fmla="*/ 78059 h 1483112"/>
              <a:gd name="connsiteX52" fmla="*/ 301083 w 5029200"/>
              <a:gd name="connsiteY52" fmla="*/ 55756 h 1483112"/>
              <a:gd name="connsiteX53" fmla="*/ 223025 w 5029200"/>
              <a:gd name="connsiteY53" fmla="*/ 33454 h 1483112"/>
              <a:gd name="connsiteX54" fmla="*/ 167268 w 5029200"/>
              <a:gd name="connsiteY54" fmla="*/ 22302 h 1483112"/>
              <a:gd name="connsiteX55" fmla="*/ 133815 w 5029200"/>
              <a:gd name="connsiteY55" fmla="*/ 11151 h 1483112"/>
              <a:gd name="connsiteX56" fmla="*/ 89210 w 5029200"/>
              <a:gd name="connsiteY56" fmla="*/ 0 h 1483112"/>
              <a:gd name="connsiteX57" fmla="*/ 55756 w 5029200"/>
              <a:gd name="connsiteY57" fmla="*/ 11151 h 1483112"/>
              <a:gd name="connsiteX58" fmla="*/ 22303 w 5029200"/>
              <a:gd name="connsiteY58" fmla="*/ 33454 h 1483112"/>
              <a:gd name="connsiteX59" fmla="*/ 0 w 5029200"/>
              <a:gd name="connsiteY59" fmla="*/ 44605 h 14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29200" h="1483112">
                <a:moveTo>
                  <a:pt x="5029200" y="1483112"/>
                </a:moveTo>
                <a:cubicBezTo>
                  <a:pt x="5025483" y="1464527"/>
                  <a:pt x="5024704" y="1445103"/>
                  <a:pt x="5018049" y="1427356"/>
                </a:cubicBezTo>
                <a:cubicBezTo>
                  <a:pt x="5013343" y="1414807"/>
                  <a:pt x="5002395" y="1405538"/>
                  <a:pt x="4995746" y="1393902"/>
                </a:cubicBezTo>
                <a:cubicBezTo>
                  <a:pt x="4975917" y="1359201"/>
                  <a:pt x="4975839" y="1345480"/>
                  <a:pt x="4951142" y="1315844"/>
                </a:cubicBezTo>
                <a:cubicBezTo>
                  <a:pt x="4941046" y="1303729"/>
                  <a:pt x="4927784" y="1294505"/>
                  <a:pt x="4917688" y="1282390"/>
                </a:cubicBezTo>
                <a:cubicBezTo>
                  <a:pt x="4909108" y="1272094"/>
                  <a:pt x="4904289" y="1258954"/>
                  <a:pt x="4895385" y="1248937"/>
                </a:cubicBezTo>
                <a:cubicBezTo>
                  <a:pt x="4874431" y="1225363"/>
                  <a:pt x="4845974" y="1208272"/>
                  <a:pt x="4828478" y="1182029"/>
                </a:cubicBezTo>
                <a:cubicBezTo>
                  <a:pt x="4821044" y="1170878"/>
                  <a:pt x="4816641" y="1156948"/>
                  <a:pt x="4806176" y="1148576"/>
                </a:cubicBezTo>
                <a:cubicBezTo>
                  <a:pt x="4796997" y="1141233"/>
                  <a:pt x="4783873" y="1141141"/>
                  <a:pt x="4772722" y="1137424"/>
                </a:cubicBezTo>
                <a:cubicBezTo>
                  <a:pt x="4731595" y="1096297"/>
                  <a:pt x="4726544" y="1083956"/>
                  <a:pt x="4683512" y="1059366"/>
                </a:cubicBezTo>
                <a:cubicBezTo>
                  <a:pt x="4669079" y="1051119"/>
                  <a:pt x="4653775" y="1044497"/>
                  <a:pt x="4638907" y="1037063"/>
                </a:cubicBezTo>
                <a:cubicBezTo>
                  <a:pt x="4631473" y="1025912"/>
                  <a:pt x="4626901" y="1012190"/>
                  <a:pt x="4616605" y="1003610"/>
                </a:cubicBezTo>
                <a:cubicBezTo>
                  <a:pt x="4603835" y="992968"/>
                  <a:pt x="4586433" y="989554"/>
                  <a:pt x="4572000" y="981307"/>
                </a:cubicBezTo>
                <a:cubicBezTo>
                  <a:pt x="4560364" y="974658"/>
                  <a:pt x="4550262" y="965514"/>
                  <a:pt x="4538546" y="959005"/>
                </a:cubicBezTo>
                <a:cubicBezTo>
                  <a:pt x="4480477" y="926744"/>
                  <a:pt x="4486172" y="930395"/>
                  <a:pt x="4438185" y="914400"/>
                </a:cubicBezTo>
                <a:cubicBezTo>
                  <a:pt x="4322459" y="837249"/>
                  <a:pt x="4501612" y="954687"/>
                  <a:pt x="4360127" y="869795"/>
                </a:cubicBezTo>
                <a:cubicBezTo>
                  <a:pt x="4341670" y="858721"/>
                  <a:pt x="4262445" y="802146"/>
                  <a:pt x="4237464" y="791737"/>
                </a:cubicBezTo>
                <a:cubicBezTo>
                  <a:pt x="4165368" y="761697"/>
                  <a:pt x="4173935" y="777994"/>
                  <a:pt x="4114800" y="758283"/>
                </a:cubicBezTo>
                <a:cubicBezTo>
                  <a:pt x="4095810" y="751953"/>
                  <a:pt x="4078034" y="742311"/>
                  <a:pt x="4059044" y="735981"/>
                </a:cubicBezTo>
                <a:cubicBezTo>
                  <a:pt x="4035413" y="728104"/>
                  <a:pt x="3980789" y="718099"/>
                  <a:pt x="3958683" y="713678"/>
                </a:cubicBezTo>
                <a:cubicBezTo>
                  <a:pt x="3943815" y="706244"/>
                  <a:pt x="3929268" y="698127"/>
                  <a:pt x="3914078" y="691376"/>
                </a:cubicBezTo>
                <a:cubicBezTo>
                  <a:pt x="3895786" y="683246"/>
                  <a:pt x="3876434" y="677596"/>
                  <a:pt x="3858322" y="669073"/>
                </a:cubicBezTo>
                <a:cubicBezTo>
                  <a:pt x="3824192" y="653012"/>
                  <a:pt x="3745844" y="604713"/>
                  <a:pt x="3691054" y="591015"/>
                </a:cubicBezTo>
                <a:cubicBezTo>
                  <a:pt x="3672666" y="586418"/>
                  <a:pt x="3653883" y="583580"/>
                  <a:pt x="3635298" y="579863"/>
                </a:cubicBezTo>
                <a:cubicBezTo>
                  <a:pt x="3612995" y="568712"/>
                  <a:pt x="3592045" y="554295"/>
                  <a:pt x="3568390" y="546410"/>
                </a:cubicBezTo>
                <a:cubicBezTo>
                  <a:pt x="3546940" y="539260"/>
                  <a:pt x="3523654" y="539693"/>
                  <a:pt x="3501483" y="535259"/>
                </a:cubicBezTo>
                <a:cubicBezTo>
                  <a:pt x="3486455" y="532253"/>
                  <a:pt x="3471812" y="527553"/>
                  <a:pt x="3456878" y="524107"/>
                </a:cubicBezTo>
                <a:lnTo>
                  <a:pt x="3356517" y="501805"/>
                </a:lnTo>
                <a:cubicBezTo>
                  <a:pt x="3341584" y="498359"/>
                  <a:pt x="3326698" y="494687"/>
                  <a:pt x="3311912" y="490654"/>
                </a:cubicBezTo>
                <a:cubicBezTo>
                  <a:pt x="3285805" y="483534"/>
                  <a:pt x="3260222" y="474436"/>
                  <a:pt x="3233854" y="468351"/>
                </a:cubicBezTo>
                <a:cubicBezTo>
                  <a:pt x="3211823" y="463267"/>
                  <a:pt x="3189249" y="460917"/>
                  <a:pt x="3166946" y="457200"/>
                </a:cubicBezTo>
                <a:cubicBezTo>
                  <a:pt x="3086723" y="430459"/>
                  <a:pt x="3186920" y="462908"/>
                  <a:pt x="3088888" y="434898"/>
                </a:cubicBezTo>
                <a:cubicBezTo>
                  <a:pt x="3077586" y="431669"/>
                  <a:pt x="3066999" y="425849"/>
                  <a:pt x="3055434" y="423746"/>
                </a:cubicBezTo>
                <a:cubicBezTo>
                  <a:pt x="3025950" y="418385"/>
                  <a:pt x="2995844" y="417152"/>
                  <a:pt x="2966225" y="412595"/>
                </a:cubicBezTo>
                <a:cubicBezTo>
                  <a:pt x="2947492" y="409713"/>
                  <a:pt x="2929292" y="403659"/>
                  <a:pt x="2910468" y="401444"/>
                </a:cubicBezTo>
                <a:cubicBezTo>
                  <a:pt x="2866015" y="396214"/>
                  <a:pt x="2821167" y="394979"/>
                  <a:pt x="2776654" y="390293"/>
                </a:cubicBezTo>
                <a:cubicBezTo>
                  <a:pt x="2750515" y="387542"/>
                  <a:pt x="2724615" y="382859"/>
                  <a:pt x="2698595" y="379142"/>
                </a:cubicBezTo>
                <a:cubicBezTo>
                  <a:pt x="2626531" y="355119"/>
                  <a:pt x="2686917" y="372520"/>
                  <a:pt x="2553629" y="356839"/>
                </a:cubicBezTo>
                <a:cubicBezTo>
                  <a:pt x="2527526" y="353768"/>
                  <a:pt x="2501431" y="350390"/>
                  <a:pt x="2475571" y="345688"/>
                </a:cubicBezTo>
                <a:cubicBezTo>
                  <a:pt x="2460492" y="342946"/>
                  <a:pt x="2445702" y="338747"/>
                  <a:pt x="2430966" y="334537"/>
                </a:cubicBezTo>
                <a:cubicBezTo>
                  <a:pt x="2419664" y="331308"/>
                  <a:pt x="2409148" y="325047"/>
                  <a:pt x="2397512" y="323385"/>
                </a:cubicBezTo>
                <a:cubicBezTo>
                  <a:pt x="2356868" y="317579"/>
                  <a:pt x="2315737" y="315951"/>
                  <a:pt x="2274849" y="312234"/>
                </a:cubicBezTo>
                <a:cubicBezTo>
                  <a:pt x="2211360" y="248748"/>
                  <a:pt x="2271926" y="299520"/>
                  <a:pt x="2085278" y="278781"/>
                </a:cubicBezTo>
                <a:cubicBezTo>
                  <a:pt x="2073596" y="277483"/>
                  <a:pt x="2063419" y="269561"/>
                  <a:pt x="2051825" y="267629"/>
                </a:cubicBezTo>
                <a:cubicBezTo>
                  <a:pt x="2018623" y="262095"/>
                  <a:pt x="1984918" y="260195"/>
                  <a:pt x="1951464" y="256478"/>
                </a:cubicBezTo>
                <a:cubicBezTo>
                  <a:pt x="1812792" y="221811"/>
                  <a:pt x="1912603" y="242962"/>
                  <a:pt x="1773044" y="223024"/>
                </a:cubicBezTo>
                <a:cubicBezTo>
                  <a:pt x="1750661" y="219826"/>
                  <a:pt x="1728484" y="215311"/>
                  <a:pt x="1706137" y="211873"/>
                </a:cubicBezTo>
                <a:cubicBezTo>
                  <a:pt x="1663916" y="205378"/>
                  <a:pt x="1565635" y="191567"/>
                  <a:pt x="1527717" y="189571"/>
                </a:cubicBezTo>
                <a:cubicBezTo>
                  <a:pt x="597672" y="140621"/>
                  <a:pt x="1270690" y="187141"/>
                  <a:pt x="836342" y="156117"/>
                </a:cubicBezTo>
                <a:cubicBezTo>
                  <a:pt x="735956" y="131021"/>
                  <a:pt x="859167" y="159922"/>
                  <a:pt x="702527" y="133815"/>
                </a:cubicBezTo>
                <a:cubicBezTo>
                  <a:pt x="687410" y="131295"/>
                  <a:pt x="672926" y="125789"/>
                  <a:pt x="657922" y="122663"/>
                </a:cubicBezTo>
                <a:cubicBezTo>
                  <a:pt x="583702" y="107201"/>
                  <a:pt x="509680" y="90523"/>
                  <a:pt x="434898" y="78059"/>
                </a:cubicBezTo>
                <a:cubicBezTo>
                  <a:pt x="390293" y="70625"/>
                  <a:pt x="345529" y="64090"/>
                  <a:pt x="301083" y="55756"/>
                </a:cubicBezTo>
                <a:cubicBezTo>
                  <a:pt x="217650" y="40112"/>
                  <a:pt x="292051" y="50711"/>
                  <a:pt x="223025" y="33454"/>
                </a:cubicBezTo>
                <a:cubicBezTo>
                  <a:pt x="204637" y="28857"/>
                  <a:pt x="185656" y="26899"/>
                  <a:pt x="167268" y="22302"/>
                </a:cubicBezTo>
                <a:cubicBezTo>
                  <a:pt x="155865" y="19451"/>
                  <a:pt x="145117" y="14380"/>
                  <a:pt x="133815" y="11151"/>
                </a:cubicBezTo>
                <a:cubicBezTo>
                  <a:pt x="119079" y="6941"/>
                  <a:pt x="104078" y="3717"/>
                  <a:pt x="89210" y="0"/>
                </a:cubicBezTo>
                <a:cubicBezTo>
                  <a:pt x="78059" y="3717"/>
                  <a:pt x="66270" y="5894"/>
                  <a:pt x="55756" y="11151"/>
                </a:cubicBezTo>
                <a:cubicBezTo>
                  <a:pt x="43769" y="17145"/>
                  <a:pt x="33795" y="26559"/>
                  <a:pt x="22303" y="33454"/>
                </a:cubicBezTo>
                <a:cubicBezTo>
                  <a:pt x="15176" y="37730"/>
                  <a:pt x="7434" y="40888"/>
                  <a:pt x="0" y="44605"/>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30" name="Straight Connector 229"/>
          <p:cNvCxnSpPr/>
          <p:nvPr/>
        </p:nvCxnSpPr>
        <p:spPr>
          <a:xfrm>
            <a:off x="9362505" y="2447630"/>
            <a:ext cx="928" cy="176341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flipV="1">
            <a:off x="3545841" y="2455132"/>
            <a:ext cx="5816664" cy="401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406481" y="2665120"/>
            <a:ext cx="0" cy="29953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2421847" y="3738933"/>
            <a:ext cx="0" cy="472830"/>
          </a:xfrm>
          <a:prstGeom prst="straightConnector1">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6666723" y="4674702"/>
            <a:ext cx="1889146"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Predictive Analysis</a:t>
            </a:r>
          </a:p>
        </p:txBody>
      </p:sp>
      <p:sp>
        <p:nvSpPr>
          <p:cNvPr id="36" name="TextBox 35"/>
          <p:cNvSpPr txBox="1"/>
          <p:nvPr/>
        </p:nvSpPr>
        <p:spPr>
          <a:xfrm>
            <a:off x="8555027" y="5042421"/>
            <a:ext cx="1889146"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Machine Learning</a:t>
            </a:r>
          </a:p>
        </p:txBody>
      </p:sp>
      <p:cxnSp>
        <p:nvCxnSpPr>
          <p:cNvPr id="42" name="Straight Connector 41"/>
          <p:cNvCxnSpPr/>
          <p:nvPr/>
        </p:nvCxnSpPr>
        <p:spPr>
          <a:xfrm flipV="1">
            <a:off x="4328511" y="6330810"/>
            <a:ext cx="582215" cy="1816"/>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923907" y="4195532"/>
            <a:ext cx="979325" cy="971533"/>
          </a:xfrm>
          <a:prstGeom prst="rect">
            <a:avLst/>
          </a:prstGeom>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35860" y="5951204"/>
            <a:ext cx="532742" cy="532742"/>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60793" y="3029203"/>
            <a:ext cx="691376" cy="691376"/>
          </a:xfrm>
          <a:prstGeom prst="rect">
            <a:avLst/>
          </a:prstGeom>
        </p:spPr>
      </p:pic>
      <p:sp>
        <p:nvSpPr>
          <p:cNvPr id="59" name="Freeform: Shape 58"/>
          <p:cNvSpPr/>
          <p:nvPr/>
        </p:nvSpPr>
        <p:spPr bwMode="auto">
          <a:xfrm>
            <a:off x="3177505" y="4269997"/>
            <a:ext cx="857142" cy="822601"/>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661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wipe(left)">
                                      <p:cBhvr>
                                        <p:cTn id="15" dur="500"/>
                                        <p:tgtEl>
                                          <p:spTgt spid="1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left)">
                                      <p:cBhvr>
                                        <p:cTn id="19" dur="500"/>
                                        <p:tgtEl>
                                          <p:spTgt spid="12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theme/theme1.xml><?xml version="1.0" encoding="utf-8"?>
<a:theme xmlns:a="http://schemas.openxmlformats.org/drawingml/2006/main" name="Microsoft Standard">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ank" id="{1A444D3F-9471-42FA-96DE-DBE8B4D344BC}" vid="{56996F2A-ECE4-4D59-A08B-05A919035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0</_ip_UnifiedCompliancePolicyUIAction>
    <_ip_UnifiedCompliancePolicyProperties xmlns="http://schemas.microsoft.com/sharepoint/v3">{"__type":"ComplianceItemProperties:#Microsoft.Office.CompliancePolicy.ComplianceData","LastPolicyEvaluatedTimeUtc":"\/Date(1488841162748)\/","Rules":{"ba398ebb-411b-4929-8908-8504ca16c7b0":{"Actions":{"GenerateIncidentReport":{"ActionName":"GenerateIncidentReport","CodeVersion":"1.0.2.0","LastAppliedTimeUTC":"\/Date(1488841162701)\/","Properties":null,"RuleVersion":"0"},"TagReporting":{"ActionName":"TagReporting","CodeVersion":"1.00.0002.000","LastAppliedTimeUTC":"\/Date(1488841162748)\/","Properties":{},"RuleVersion":"0"}},"Properties":{},"RuleId":"ba398ebb-411b-4929-8908-8504ca16c7b0","Scenario":0}},"UniqueId":"3f268136-3c0f-4983-a2e0-625558dca310"}</_ip_UnifiedCompliancePolicyProperties>
    <LastSharedByUser xmlns="83a5dd58-589d-4ceb-9e28-5ab6ba214a0b">v-chanha@microsoft.com</LastSharedByUser>
    <SharedWithUsers xmlns="83a5dd58-589d-4ceb-9e28-5ab6ba214a0b">
      <UserInfo>
        <DisplayName>Alyssa Jones</DisplayName>
        <AccountId>71</AccountId>
        <AccountType/>
      </UserInfo>
    </SharedWithUsers>
    <LastSharedByTime xmlns="83a5dd58-589d-4ceb-9e28-5ab6ba214a0b">2017-02-04T01:41:26+00:00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5BBF201C122347A56815831C482BA4" ma:contentTypeVersion="9" ma:contentTypeDescription="Create a new document." ma:contentTypeScope="" ma:versionID="95df206c96dda23eebbc35aa7b04551c">
  <xsd:schema xmlns:xsd="http://www.w3.org/2001/XMLSchema" xmlns:xs="http://www.w3.org/2001/XMLSchema" xmlns:p="http://schemas.microsoft.com/office/2006/metadata/properties" xmlns:ns1="http://schemas.microsoft.com/sharepoint/v3" xmlns:ns2="83a5dd58-589d-4ceb-9e28-5ab6ba214a0b" xmlns:ns3="ab9935e2-506a-4c08-a2d9-e4933902f610" targetNamespace="http://schemas.microsoft.com/office/2006/metadata/properties" ma:root="true" ma:fieldsID="21513610be4d8ea54c1946ade22d70d4" ns1:_="" ns2:_="" ns3:_="">
    <xsd:import namespace="http://schemas.microsoft.com/sharepoint/v3"/>
    <xsd:import namespace="83a5dd58-589d-4ceb-9e28-5ab6ba214a0b"/>
    <xsd:import namespace="ab9935e2-506a-4c08-a2d9-e4933902f610"/>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a5dd58-589d-4ceb-9e28-5ab6ba214a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9935e2-506a-4c08-a2d9-e4933902f61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FCE27D-A4AB-4A0A-A157-A9491790034A}">
  <ds:schemaRefs>
    <ds:schemaRef ds:uri="http://schemas.microsoft.com/office/infopath/2007/PartnerControls"/>
    <ds:schemaRef ds:uri="83a5dd58-589d-4ceb-9e28-5ab6ba214a0b"/>
    <ds:schemaRef ds:uri="ab9935e2-506a-4c08-a2d9-e4933902f610"/>
    <ds:schemaRef ds:uri="http://purl.org/dc/terms/"/>
    <ds:schemaRef ds:uri="http://schemas.microsoft.com/office/2006/documentManagement/types"/>
    <ds:schemaRef ds:uri="http://www.w3.org/XML/1998/namespace"/>
    <ds:schemaRef ds:uri="http://schemas.openxmlformats.org/package/2006/metadata/core-properties"/>
    <ds:schemaRef ds:uri="http://purl.org/dc/elements/1.1/"/>
    <ds:schemaRef ds:uri="http://schemas.microsoft.com/sharepoint/v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7AFD75A-A029-49EB-BA06-141E0B8FC2EA}">
  <ds:schemaRefs>
    <ds:schemaRef ds:uri="http://schemas.microsoft.com/sharepoint/v3/contenttype/forms"/>
  </ds:schemaRefs>
</ds:datastoreItem>
</file>

<file path=customXml/itemProps3.xml><?xml version="1.0" encoding="utf-8"?>
<ds:datastoreItem xmlns:ds="http://schemas.openxmlformats.org/officeDocument/2006/customXml" ds:itemID="{F9AD4DF7-E8FD-485B-A663-9471FDF29C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a5dd58-589d-4ceb-9e28-5ab6ba214a0b"/>
    <ds:schemaRef ds:uri="ab9935e2-506a-4c08-a2d9-e4933902f6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35242</TotalTime>
  <Words>599</Words>
  <Application>Microsoft Office PowerPoint</Application>
  <PresentationFormat>Widescreen</PresentationFormat>
  <Paragraphs>83</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Segoe UI</vt:lpstr>
      <vt:lpstr>Segoe UI Light</vt:lpstr>
      <vt:lpstr>Segoe UI Semibold</vt:lpstr>
      <vt:lpstr>Segoe UI Semilight</vt:lpstr>
      <vt:lpstr>Microsoft Standard</vt:lpstr>
      <vt:lpstr>Accelerate development with Cosmos DB using Table API</vt:lpstr>
      <vt:lpstr>Accelerate development with Cosmos DB Graph (Gremlin) API</vt:lpstr>
      <vt:lpstr>Accelerate development with Cosmos DB Graph (Gremlin) API</vt:lpstr>
      <vt:lpstr>Predictive analysis using DocumentDB, Machine Learning and Power BI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application and development immersion</dc:title>
  <dc:creator>Nick Dwyer</dc:creator>
  <cp:lastModifiedBy>Sachin Jagtap</cp:lastModifiedBy>
  <cp:revision>815</cp:revision>
  <dcterms:created xsi:type="dcterms:W3CDTF">2016-08-15T23:30:55Z</dcterms:created>
  <dcterms:modified xsi:type="dcterms:W3CDTF">2017-09-05T10:53:28Z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0x010100C75BBF201C122347A56815831C482BA4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tarasha@microsoft.com</vt:lpwstr>
  </property>
  <property fmtid="{D5CDD505-2E9C-101B-9397-08002B2CF9AE}" pid="7" name="MSIP_Label_f42aa342-8706-4288-bd11-ebb85995028c_SetDate">
    <vt:lpwstr>2017-05-23T15:44:00.1054870-07:00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